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5"/>
  </p:notesMasterIdLst>
  <p:handoutMasterIdLst>
    <p:handoutMasterId r:id="rId16"/>
  </p:handoutMasterIdLst>
  <p:sldIdLst>
    <p:sldId id="256" r:id="rId5"/>
    <p:sldId id="265" r:id="rId6"/>
    <p:sldId id="264" r:id="rId7"/>
    <p:sldId id="266" r:id="rId8"/>
    <p:sldId id="267" r:id="rId9"/>
    <p:sldId id="268" r:id="rId10"/>
    <p:sldId id="269" r:id="rId11"/>
    <p:sldId id="270" r:id="rId12"/>
    <p:sldId id="261" r:id="rId13"/>
    <p:sldId id="27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 User" initials="MOU" lastIdx="15" clrIdx="0">
    <p:extLst>
      <p:ext uri="{19B8F6BF-5375-455C-9EA6-DF929625EA0E}">
        <p15:presenceInfo xmlns:p15="http://schemas.microsoft.com/office/powerpoint/2012/main" userId="Microsoft Office User" providerId="None"/>
      </p:ext>
    </p:extLst>
  </p:cmAuthor>
  <p:cmAuthor id="2" name="Marlous van Rossum-Willems" initials="MvRW" lastIdx="23" clrIdx="1">
    <p:extLst>
      <p:ext uri="{19B8F6BF-5375-455C-9EA6-DF929625EA0E}">
        <p15:presenceInfo xmlns:p15="http://schemas.microsoft.com/office/powerpoint/2012/main" userId="S::marlous@dietweebv.onmicrosoft.com::744de9d7-985c-47d3-ae2a-929b9bd79483" providerId="AD"/>
      </p:ext>
    </p:extLst>
  </p:cmAuthor>
  <p:cmAuthor id="3" name="CAV.nl" initials="CAV" lastIdx="27" clrIdx="2">
    <p:extLst>
      <p:ext uri="{19B8F6BF-5375-455C-9EA6-DF929625EA0E}">
        <p15:presenceInfo xmlns:p15="http://schemas.microsoft.com/office/powerpoint/2012/main" userId="CAV.nl"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Stijl, licht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Stijl, licht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34" autoAdjust="0"/>
    <p:restoredTop sz="96189" autoAdjust="0"/>
  </p:normalViewPr>
  <p:slideViewPr>
    <p:cSldViewPr snapToGrid="0">
      <p:cViewPr varScale="1">
        <p:scale>
          <a:sx n="127" d="100"/>
          <a:sy n="127" d="100"/>
        </p:scale>
        <p:origin x="1356" y="114"/>
      </p:cViewPr>
      <p:guideLst/>
    </p:cSldViewPr>
  </p:slideViewPr>
  <p:outlineViewPr>
    <p:cViewPr>
      <p:scale>
        <a:sx n="33" d="100"/>
        <a:sy n="33" d="100"/>
      </p:scale>
      <p:origin x="0" y="-1212"/>
    </p:cViewPr>
  </p:outlineViewPr>
  <p:notesTextViewPr>
    <p:cViewPr>
      <p:scale>
        <a:sx n="1" d="1"/>
        <a:sy n="1" d="1"/>
      </p:scale>
      <p:origin x="0" y="0"/>
    </p:cViewPr>
  </p:notesTextViewPr>
  <p:sorterViewPr>
    <p:cViewPr>
      <p:scale>
        <a:sx n="90" d="100"/>
        <a:sy n="90" d="100"/>
      </p:scale>
      <p:origin x="0" y="0"/>
    </p:cViewPr>
  </p:sorterViewPr>
  <p:notesViewPr>
    <p:cSldViewPr snapToGrid="0">
      <p:cViewPr varScale="1">
        <p:scale>
          <a:sx n="88" d="100"/>
          <a:sy n="88" d="100"/>
        </p:scale>
        <p:origin x="4128"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CAB8308-0B5F-4FD1-A22C-64E03B019B4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Date Placeholder 2">
            <a:extLst>
              <a:ext uri="{FF2B5EF4-FFF2-40B4-BE49-F238E27FC236}">
                <a16:creationId xmlns:a16="http://schemas.microsoft.com/office/drawing/2014/main" id="{CB20AD31-8954-4DA8-B0A3-0046B0627AA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7CF39EF-5AB7-4014-9F5F-EB58495B10D6}" type="datetimeFigureOut">
              <a:rPr lang="nl-NL" smtClean="0"/>
              <a:t>4-6-2025</a:t>
            </a:fld>
            <a:endParaRPr lang="nl-NL"/>
          </a:p>
        </p:txBody>
      </p:sp>
      <p:sp>
        <p:nvSpPr>
          <p:cNvPr id="4" name="Footer Placeholder 3">
            <a:extLst>
              <a:ext uri="{FF2B5EF4-FFF2-40B4-BE49-F238E27FC236}">
                <a16:creationId xmlns:a16="http://schemas.microsoft.com/office/drawing/2014/main" id="{C02A9E75-6852-4F54-A1DD-1CC8035FBBA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Slide Number Placeholder 4">
            <a:extLst>
              <a:ext uri="{FF2B5EF4-FFF2-40B4-BE49-F238E27FC236}">
                <a16:creationId xmlns:a16="http://schemas.microsoft.com/office/drawing/2014/main" id="{783D0F4D-BC9C-41E7-9255-73E652E6857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57A0ECC-5D03-407C-A91C-F8B708F00133}" type="slidenum">
              <a:rPr lang="nl-NL" smtClean="0"/>
              <a:t>‹nr.›</a:t>
            </a:fld>
            <a:endParaRPr lang="nl-NL"/>
          </a:p>
        </p:txBody>
      </p:sp>
    </p:spTree>
    <p:extLst>
      <p:ext uri="{BB962C8B-B14F-4D97-AF65-F5344CB8AC3E}">
        <p14:creationId xmlns:p14="http://schemas.microsoft.com/office/powerpoint/2010/main" val="10895938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25E2B4-F42D-47E2-B7F2-6C135D6BFAE9}" type="datetimeFigureOut">
              <a:rPr lang="nl-NL" smtClean="0"/>
              <a:t>4-6-2025</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64705B-BA61-44C3-B827-071B55B257D1}" type="slidenum">
              <a:rPr lang="nl-NL" smtClean="0"/>
              <a:t>‹nr.›</a:t>
            </a:fld>
            <a:endParaRPr lang="nl-NL"/>
          </a:p>
        </p:txBody>
      </p:sp>
    </p:spTree>
    <p:extLst>
      <p:ext uri="{BB962C8B-B14F-4D97-AF65-F5344CB8AC3E}">
        <p14:creationId xmlns:p14="http://schemas.microsoft.com/office/powerpoint/2010/main" val="33554553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1.xml"/><Relationship Id="rId4" Type="http://schemas.openxmlformats.org/officeDocument/2006/relationships/image" Target="../media/image10.JP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Master" Target="../slideMasters/slideMaster1.xml"/><Relationship Id="rId4" Type="http://schemas.openxmlformats.org/officeDocument/2006/relationships/image" Target="../media/image10.JP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1.xml"/><Relationship Id="rId4" Type="http://schemas.openxmlformats.org/officeDocument/2006/relationships/image" Target="../media/image10.JP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1.xml"/><Relationship Id="rId6" Type="http://schemas.openxmlformats.org/officeDocument/2006/relationships/image" Target="../media/image10.JPG"/><Relationship Id="rId5" Type="http://schemas.openxmlformats.org/officeDocument/2006/relationships/image" Target="../media/image14.svg"/><Relationship Id="rId4" Type="http://schemas.openxmlformats.org/officeDocument/2006/relationships/image" Target="../media/image13.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gif"/><Relationship Id="rId7" Type="http://schemas.openxmlformats.org/officeDocument/2006/relationships/image" Target="../media/image10.JPG"/><Relationship Id="rId2" Type="http://schemas.openxmlformats.org/officeDocument/2006/relationships/image" Target="../media/image3.gif"/><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gif"/></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gif"/><Relationship Id="rId7" Type="http://schemas.openxmlformats.org/officeDocument/2006/relationships/image" Target="../media/image10.JPG"/><Relationship Id="rId2" Type="http://schemas.openxmlformats.org/officeDocument/2006/relationships/image" Target="../media/image3.gif"/><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gif"/></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gif"/><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gif"/></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jpg"/><Relationship Id="rId1" Type="http://schemas.openxmlformats.org/officeDocument/2006/relationships/slideMaster" Target="../slideMasters/slideMaster1.xml"/><Relationship Id="rId6" Type="http://schemas.openxmlformats.org/officeDocument/2006/relationships/image" Target="../media/image19.svg"/><Relationship Id="rId5" Type="http://schemas.openxmlformats.org/officeDocument/2006/relationships/image" Target="../media/image18.png"/><Relationship Id="rId4" Type="http://schemas.openxmlformats.org/officeDocument/2006/relationships/image" Target="../media/image17.sv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20.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gif"/><Relationship Id="rId5" Type="http://schemas.openxmlformats.org/officeDocument/2006/relationships/image" Target="../media/image4.gif"/><Relationship Id="rId4" Type="http://schemas.openxmlformats.org/officeDocument/2006/relationships/image" Target="../media/image3.gif"/></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8" Type="http://schemas.openxmlformats.org/officeDocument/2006/relationships/image" Target="../media/image2.svg"/><Relationship Id="rId3" Type="http://schemas.openxmlformats.org/officeDocument/2006/relationships/image" Target="../media/image4.gif"/><Relationship Id="rId7" Type="http://schemas.openxmlformats.org/officeDocument/2006/relationships/image" Target="../media/image1.png"/><Relationship Id="rId2" Type="http://schemas.openxmlformats.org/officeDocument/2006/relationships/image" Target="../media/image3.gif"/><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gif"/></Relationships>
</file>

<file path=ppt/slideLayouts/_rels/slideLayout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gif"/><Relationship Id="rId5" Type="http://schemas.openxmlformats.org/officeDocument/2006/relationships/image" Target="../media/image4.gif"/><Relationship Id="rId4" Type="http://schemas.openxmlformats.org/officeDocument/2006/relationships/image" Target="../media/image3.gif"/></Relationships>
</file>

<file path=ppt/slideLayouts/_rels/slideLayout5.xml.rels><?xml version="1.0" encoding="UTF-8" standalone="yes"?>
<Relationships xmlns="http://schemas.openxmlformats.org/package/2006/relationships"><Relationship Id="rId8" Type="http://schemas.openxmlformats.org/officeDocument/2006/relationships/image" Target="../media/image2.svg"/><Relationship Id="rId3" Type="http://schemas.openxmlformats.org/officeDocument/2006/relationships/image" Target="../media/image4.gif"/><Relationship Id="rId7" Type="http://schemas.openxmlformats.org/officeDocument/2006/relationships/image" Target="../media/image1.png"/><Relationship Id="rId2" Type="http://schemas.openxmlformats.org/officeDocument/2006/relationships/image" Target="../media/image3.gif"/><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gif"/></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Blanco">
    <p:spTree>
      <p:nvGrpSpPr>
        <p:cNvPr id="1" name=""/>
        <p:cNvGrpSpPr/>
        <p:nvPr/>
      </p:nvGrpSpPr>
      <p:grpSpPr>
        <a:xfrm>
          <a:off x="0" y="0"/>
          <a:ext cx="0" cy="0"/>
          <a:chOff x="0" y="0"/>
          <a:chExt cx="0" cy="0"/>
        </a:xfrm>
      </p:grpSpPr>
      <p:sp>
        <p:nvSpPr>
          <p:cNvPr id="6" name="Rectangle 3">
            <a:extLst>
              <a:ext uri="{FF2B5EF4-FFF2-40B4-BE49-F238E27FC236}">
                <a16:creationId xmlns:a16="http://schemas.microsoft.com/office/drawing/2014/main" id="{20B8CDF4-463C-49A4-AB31-5818F8BEE00B}"/>
              </a:ext>
            </a:extLst>
          </p:cNvPr>
          <p:cNvSpPr/>
          <p:nvPr userDrawn="1"/>
        </p:nvSpPr>
        <p:spPr>
          <a:xfrm>
            <a:off x="-2574472" y="-2157046"/>
            <a:ext cx="14292944" cy="111720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350" dirty="0"/>
          </a:p>
        </p:txBody>
      </p:sp>
      <p:sp>
        <p:nvSpPr>
          <p:cNvPr id="3" name="Rectangle 106">
            <a:extLst>
              <a:ext uri="{FF2B5EF4-FFF2-40B4-BE49-F238E27FC236}">
                <a16:creationId xmlns:a16="http://schemas.microsoft.com/office/drawing/2014/main" id="{5CCFF727-AEA4-47F9-8031-DD6F1286F7A5}"/>
              </a:ext>
            </a:extLst>
          </p:cNvPr>
          <p:cNvSpPr>
            <a:spLocks noChangeArrowheads="1"/>
          </p:cNvSpPr>
          <p:nvPr userDrawn="1"/>
        </p:nvSpPr>
        <p:spPr bwMode="gray">
          <a:xfrm>
            <a:off x="-2430152" y="5879672"/>
            <a:ext cx="2329217" cy="978331"/>
          </a:xfrm>
          <a:prstGeom prst="rect">
            <a:avLst/>
          </a:prstGeom>
          <a:solidFill>
            <a:schemeClr val="bg1">
              <a:lumMod val="95000"/>
            </a:schemeClr>
          </a:solidFill>
          <a:ln>
            <a:noFill/>
          </a:ln>
          <a:effectLst/>
        </p:spPr>
        <p:txBody>
          <a:bodyPr wrap="square" lIns="108000" tIns="108000" rIns="108000" bIns="135000" anchor="b" anchorCtr="0">
            <a:spAutoFit/>
          </a:bodyPr>
          <a:lstStyle/>
          <a:p>
            <a:pPr marL="0" marR="0" lvl="0" indent="0" algn="l" defTabSz="685783" rtl="0" eaLnBrk="1" fontAlgn="auto" latinLnBrk="0" hangingPunct="1">
              <a:lnSpc>
                <a:spcPct val="95000"/>
              </a:lnSpc>
              <a:spcBef>
                <a:spcPts val="450"/>
              </a:spcBef>
              <a:spcAft>
                <a:spcPts val="0"/>
              </a:spcAft>
              <a:buClrTx/>
              <a:buSzTx/>
              <a:buFontTx/>
              <a:buNone/>
              <a:tabLst>
                <a:tab pos="856039" algn="l"/>
              </a:tabLst>
              <a:defRPr/>
            </a:pPr>
            <a:r>
              <a:rPr kumimoji="0" lang="nl-NL" altLang="en-US" sz="825" b="1" i="0" u="none" strike="noStrike" kern="1200" cap="none" spc="-8" normalizeH="0" baseline="0" noProof="0" dirty="0">
                <a:ln>
                  <a:noFill/>
                </a:ln>
                <a:solidFill>
                  <a:schemeClr val="tx1"/>
                </a:solidFill>
                <a:effectLst/>
                <a:uLnTx/>
                <a:uFillTx/>
                <a:latin typeface="Open Sans"/>
                <a:ea typeface="+mn-ea"/>
                <a:cs typeface="+mn-cs"/>
              </a:rPr>
              <a:t>Dia opnieuw instellen (reset)</a:t>
            </a:r>
            <a:endParaRPr kumimoji="0" lang="nl-NL" altLang="en-US" sz="750" b="0" i="0" u="none" strike="noStrike" kern="1200" cap="none" spc="-8" normalizeH="0" baseline="0" noProof="0" dirty="0">
              <a:ln>
                <a:noFill/>
              </a:ln>
              <a:solidFill>
                <a:schemeClr val="tx1"/>
              </a:solidFill>
              <a:effectLst/>
              <a:uLnTx/>
              <a:uFillTx/>
              <a:latin typeface="Open Sans"/>
              <a:ea typeface="+mn-ea"/>
              <a:cs typeface="+mn-cs"/>
            </a:endParaRPr>
          </a:p>
          <a:p>
            <a:pPr marL="0" marR="0" lvl="0" indent="0" algn="l" defTabSz="685783" rtl="0" eaLnBrk="1" fontAlgn="auto" latinLnBrk="0" hangingPunct="1">
              <a:lnSpc>
                <a:spcPct val="95000"/>
              </a:lnSpc>
              <a:spcBef>
                <a:spcPts val="450"/>
              </a:spcBef>
              <a:spcAft>
                <a:spcPts val="0"/>
              </a:spcAft>
              <a:buClrTx/>
              <a:buSzTx/>
              <a:buFont typeface="+mj-lt"/>
              <a:buNone/>
              <a:tabLst>
                <a:tab pos="856039" algn="l"/>
              </a:tabLst>
              <a:defRPr/>
            </a:pPr>
            <a:r>
              <a:rPr kumimoji="0" lang="nl-NL" altLang="en-US" sz="750" b="0" i="0" u="none" strike="noStrike" kern="1200" cap="none" spc="-8" normalizeH="0" baseline="0" noProof="0" dirty="0">
                <a:ln>
                  <a:noFill/>
                </a:ln>
                <a:solidFill>
                  <a:schemeClr val="tx1"/>
                </a:solidFill>
                <a:effectLst/>
                <a:uLnTx/>
                <a:uFillTx/>
                <a:latin typeface="Open Sans"/>
                <a:ea typeface="+mn-ea"/>
                <a:cs typeface="+mn-cs"/>
              </a:rPr>
              <a:t>Onder de tab ‘Start’ staat linksboven naast de knop nieuwe dia een knop ‘Opnieuw instellen’. Als deze knop wordt ingedrukt stelt de slide alles opnieuw in naar de goede huisstijl (kleuren, lettergroottes, afbeelding plaatsing e.d.).</a:t>
            </a:r>
          </a:p>
        </p:txBody>
      </p:sp>
      <p:sp>
        <p:nvSpPr>
          <p:cNvPr id="2" name="Slide Number Placeholder 1">
            <a:extLst>
              <a:ext uri="{FF2B5EF4-FFF2-40B4-BE49-F238E27FC236}">
                <a16:creationId xmlns:a16="http://schemas.microsoft.com/office/drawing/2014/main" id="{829997C1-E4B4-4F6A-A6B6-B0F7679BF5F1}"/>
              </a:ext>
            </a:extLst>
          </p:cNvPr>
          <p:cNvSpPr>
            <a:spLocks noGrp="1"/>
          </p:cNvSpPr>
          <p:nvPr>
            <p:ph type="sldNum" sz="quarter" idx="10"/>
          </p:nvPr>
        </p:nvSpPr>
        <p:spPr/>
        <p:txBody>
          <a:bodyPr/>
          <a:lstStyle/>
          <a:p>
            <a:fld id="{5A195573-6125-40C3-AA0C-3AC6CFB9F86B}" type="slidenum">
              <a:rPr lang="en-US" smtClean="0"/>
              <a:pPr/>
              <a:t>‹nr.›</a:t>
            </a:fld>
            <a:endParaRPr lang="en-US" dirty="0"/>
          </a:p>
        </p:txBody>
      </p:sp>
      <p:pic>
        <p:nvPicPr>
          <p:cNvPr id="7" name="Graphic 6">
            <a:extLst>
              <a:ext uri="{FF2B5EF4-FFF2-40B4-BE49-F238E27FC236}">
                <a16:creationId xmlns:a16="http://schemas.microsoft.com/office/drawing/2014/main" id="{B084BF6A-BD7D-4F8B-8F5F-5C352D7384F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09577" y="6251798"/>
            <a:ext cx="1200148" cy="348095"/>
          </a:xfrm>
          <a:prstGeom prst="rect">
            <a:avLst/>
          </a:prstGeom>
        </p:spPr>
      </p:pic>
    </p:spTree>
    <p:extLst>
      <p:ext uri="{BB962C8B-B14F-4D97-AF65-F5344CB8AC3E}">
        <p14:creationId xmlns:p14="http://schemas.microsoft.com/office/powerpoint/2010/main" val="2717309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nhoud met blauw tekstk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440057" y="333669"/>
            <a:ext cx="8258650" cy="581777"/>
          </a:xfrm>
        </p:spPr>
        <p:txBody>
          <a:bodyPr>
            <a:noAutofit/>
          </a:bodyPr>
          <a:lstStyle>
            <a:lvl1pPr>
              <a:defRPr/>
            </a:lvl1pPr>
          </a:lstStyle>
          <a:p>
            <a:r>
              <a:rPr lang="nl-NL" noProof="0" dirty="0"/>
              <a:t>Klik om titel toe te voegen</a:t>
            </a:r>
          </a:p>
        </p:txBody>
      </p:sp>
      <p:sp>
        <p:nvSpPr>
          <p:cNvPr id="13" name="Text Placeholder 12">
            <a:extLst>
              <a:ext uri="{FF2B5EF4-FFF2-40B4-BE49-F238E27FC236}">
                <a16:creationId xmlns:a16="http://schemas.microsoft.com/office/drawing/2014/main" id="{B886690E-8997-48D4-A839-FDFABFF3AD38}"/>
              </a:ext>
            </a:extLst>
          </p:cNvPr>
          <p:cNvSpPr>
            <a:spLocks noGrp="1"/>
          </p:cNvSpPr>
          <p:nvPr>
            <p:ph type="body" sz="quarter" idx="10" hasCustomPrompt="1"/>
          </p:nvPr>
        </p:nvSpPr>
        <p:spPr>
          <a:xfrm>
            <a:off x="440057" y="1427799"/>
            <a:ext cx="4000091" cy="4375286"/>
          </a:xfrm>
        </p:spPr>
        <p:txBody>
          <a:bodyPr tIns="36000">
            <a:noAutofit/>
          </a:bodyPr>
          <a:lstStyle>
            <a:lvl1pPr>
              <a:lnSpc>
                <a:spcPct val="90000"/>
              </a:lnSpc>
              <a:spcBef>
                <a:spcPts val="0"/>
              </a:spcBef>
              <a:spcAft>
                <a:spcPts val="0"/>
              </a:spcAft>
              <a:defRPr sz="1350" b="1">
                <a:solidFill>
                  <a:schemeClr val="tx2"/>
                </a:solidFill>
              </a:defRPr>
            </a:lvl1pPr>
            <a:lvl2pPr marL="0" indent="0">
              <a:lnSpc>
                <a:spcPct val="90000"/>
              </a:lnSpc>
              <a:spcBef>
                <a:spcPts val="0"/>
              </a:spcBef>
              <a:spcAft>
                <a:spcPts val="0"/>
              </a:spcAft>
              <a:buNone/>
              <a:defRPr sz="1350">
                <a:solidFill>
                  <a:schemeClr val="bg2"/>
                </a:solidFill>
              </a:defRPr>
            </a:lvl2pPr>
            <a:lvl3pPr marL="0" indent="0">
              <a:lnSpc>
                <a:spcPct val="90000"/>
              </a:lnSpc>
              <a:spcBef>
                <a:spcPts val="0"/>
              </a:spcBef>
              <a:spcAft>
                <a:spcPts val="0"/>
              </a:spcAft>
              <a:buNone/>
              <a:defRPr sz="1350">
                <a:solidFill>
                  <a:schemeClr val="tx1"/>
                </a:solidFill>
              </a:defRPr>
            </a:lvl3pPr>
            <a:lvl4pPr marL="135728" indent="-135728">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4pPr>
            <a:lvl5pPr marL="269993"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5pPr>
            <a:lvl6pPr marL="404990"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6pPr>
            <a:lvl7pPr marL="539987"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7pPr>
            <a:lvl8pPr marL="674984"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8pPr>
            <a:lvl9pPr marL="809980"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9pPr>
          </a:lstStyle>
          <a:p>
            <a:pPr lvl="0"/>
            <a:r>
              <a:rPr lang="nl-NL" noProof="0" dirty="0"/>
              <a:t>Klik om kop toe te voegen</a:t>
            </a:r>
          </a:p>
          <a:p>
            <a:pPr lvl="1"/>
            <a:r>
              <a:rPr lang="nl-NL" noProof="0" dirty="0" err="1"/>
              <a:t>Subkop</a:t>
            </a:r>
            <a:endParaRPr lang="nl-NL" noProof="0" dirty="0"/>
          </a:p>
          <a:p>
            <a:pPr lvl="2"/>
            <a:r>
              <a:rPr lang="nl-NL" noProof="0" dirty="0"/>
              <a:t>Body tekst </a:t>
            </a:r>
          </a:p>
          <a:p>
            <a:pPr lvl="3"/>
            <a:r>
              <a:rPr lang="nl-NL" noProof="0" dirty="0" err="1"/>
              <a:t>Bullet</a:t>
            </a:r>
            <a:r>
              <a:rPr lang="nl-NL" noProof="0" dirty="0"/>
              <a:t> niveau 1</a:t>
            </a:r>
          </a:p>
          <a:p>
            <a:pPr lvl="4"/>
            <a:r>
              <a:rPr lang="nl-NL" noProof="0" dirty="0" err="1"/>
              <a:t>Bullet</a:t>
            </a:r>
            <a:r>
              <a:rPr lang="nl-NL" noProof="0" dirty="0"/>
              <a:t> niveau 2</a:t>
            </a:r>
          </a:p>
          <a:p>
            <a:pPr lvl="5"/>
            <a:r>
              <a:rPr lang="nl-NL" noProof="0" dirty="0" err="1"/>
              <a:t>Bullet</a:t>
            </a:r>
            <a:r>
              <a:rPr lang="nl-NL" noProof="0" dirty="0"/>
              <a:t> niveau 3</a:t>
            </a:r>
          </a:p>
          <a:p>
            <a:pPr lvl="6"/>
            <a:r>
              <a:rPr lang="nl-NL" noProof="0" dirty="0" err="1"/>
              <a:t>Bullet</a:t>
            </a:r>
            <a:r>
              <a:rPr lang="nl-NL" noProof="0" dirty="0"/>
              <a:t> niveau 4</a:t>
            </a:r>
          </a:p>
          <a:p>
            <a:pPr lvl="7"/>
            <a:r>
              <a:rPr lang="nl-NL" noProof="0" dirty="0" err="1"/>
              <a:t>Bullet</a:t>
            </a:r>
            <a:r>
              <a:rPr lang="nl-NL" noProof="0" dirty="0"/>
              <a:t> niveau 5</a:t>
            </a:r>
          </a:p>
          <a:p>
            <a:pPr lvl="8"/>
            <a:r>
              <a:rPr lang="nl-NL" noProof="0" dirty="0" err="1"/>
              <a:t>Bullet</a:t>
            </a:r>
            <a:r>
              <a:rPr lang="nl-NL" noProof="0" dirty="0"/>
              <a:t> niveau 6</a:t>
            </a:r>
          </a:p>
        </p:txBody>
      </p:sp>
      <p:sp>
        <p:nvSpPr>
          <p:cNvPr id="12" name="Text Placeholder 12">
            <a:extLst>
              <a:ext uri="{FF2B5EF4-FFF2-40B4-BE49-F238E27FC236}">
                <a16:creationId xmlns:a16="http://schemas.microsoft.com/office/drawing/2014/main" id="{1576DDBD-8C74-4D66-A41E-01436CB28752}"/>
              </a:ext>
            </a:extLst>
          </p:cNvPr>
          <p:cNvSpPr>
            <a:spLocks noGrp="1"/>
          </p:cNvSpPr>
          <p:nvPr>
            <p:ph type="body" sz="quarter" idx="12" hasCustomPrompt="1"/>
          </p:nvPr>
        </p:nvSpPr>
        <p:spPr>
          <a:xfrm>
            <a:off x="4699346" y="1427801"/>
            <a:ext cx="3999362" cy="3353750"/>
          </a:xfrm>
          <a:blipFill>
            <a:blip r:embed="rId2">
              <a:extLst>
                <a:ext uri="{96DAC541-7B7A-43D3-8B79-37D633B846F1}">
                  <asvg:svgBlip xmlns:asvg="http://schemas.microsoft.com/office/drawing/2016/SVG/main" r:embed="rId3"/>
                </a:ext>
              </a:extLst>
            </a:blip>
            <a:stretch>
              <a:fillRect/>
            </a:stretch>
          </a:blipFill>
        </p:spPr>
        <p:txBody>
          <a:bodyPr lIns="180000" tIns="180000" rIns="180000" bIns="180000">
            <a:noAutofit/>
          </a:bodyPr>
          <a:lstStyle>
            <a:lvl1pPr>
              <a:lnSpc>
                <a:spcPct val="90000"/>
              </a:lnSpc>
              <a:spcBef>
                <a:spcPts val="0"/>
              </a:spcBef>
              <a:spcAft>
                <a:spcPts val="0"/>
              </a:spcAft>
              <a:defRPr sz="1350" b="1">
                <a:solidFill>
                  <a:schemeClr val="tx1"/>
                </a:solidFill>
              </a:defRPr>
            </a:lvl1pPr>
            <a:lvl2pPr marL="0" indent="0">
              <a:lnSpc>
                <a:spcPct val="90000"/>
              </a:lnSpc>
              <a:spcBef>
                <a:spcPts val="0"/>
              </a:spcBef>
              <a:spcAft>
                <a:spcPts val="0"/>
              </a:spcAft>
              <a:buNone/>
              <a:defRPr sz="1350">
                <a:solidFill>
                  <a:schemeClr val="tx1"/>
                </a:solidFill>
              </a:defRPr>
            </a:lvl2pPr>
            <a:lvl3pPr marL="135728" indent="-135728">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3pPr>
            <a:lvl4pPr marL="269993" indent="-135728">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4pPr>
            <a:lvl5pPr marL="404990"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5pPr>
            <a:lvl6pPr marL="539987"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6pPr>
            <a:lvl7pPr marL="674984"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7pPr>
            <a:lvl8pPr marL="809980"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8pPr>
          </a:lstStyle>
          <a:p>
            <a:pPr lvl="0"/>
            <a:r>
              <a:rPr lang="nl-NL" noProof="0" dirty="0"/>
              <a:t>Klik om kop toe te voegen</a:t>
            </a:r>
          </a:p>
          <a:p>
            <a:pPr lvl="1"/>
            <a:r>
              <a:rPr lang="nl-NL" noProof="0" dirty="0"/>
              <a:t>Body tekst</a:t>
            </a:r>
          </a:p>
          <a:p>
            <a:pPr lvl="2"/>
            <a:r>
              <a:rPr lang="nl-NL" noProof="0" dirty="0" err="1"/>
              <a:t>Bullet</a:t>
            </a:r>
            <a:r>
              <a:rPr lang="nl-NL" noProof="0" dirty="0"/>
              <a:t> niveau 1</a:t>
            </a:r>
          </a:p>
          <a:p>
            <a:pPr lvl="3"/>
            <a:r>
              <a:rPr lang="nl-NL" noProof="0" dirty="0" err="1"/>
              <a:t>Bullet</a:t>
            </a:r>
            <a:r>
              <a:rPr lang="nl-NL" noProof="0" dirty="0"/>
              <a:t> niveau 2</a:t>
            </a:r>
          </a:p>
          <a:p>
            <a:pPr lvl="4"/>
            <a:r>
              <a:rPr lang="nl-NL" noProof="0" dirty="0" err="1"/>
              <a:t>Bullet</a:t>
            </a:r>
            <a:r>
              <a:rPr lang="nl-NL" noProof="0" dirty="0"/>
              <a:t> niveau 3</a:t>
            </a:r>
          </a:p>
          <a:p>
            <a:pPr lvl="5"/>
            <a:r>
              <a:rPr lang="nl-NL" noProof="0" dirty="0" err="1"/>
              <a:t>Bullet</a:t>
            </a:r>
            <a:r>
              <a:rPr lang="nl-NL" noProof="0" dirty="0"/>
              <a:t> niveau 4</a:t>
            </a:r>
          </a:p>
          <a:p>
            <a:pPr lvl="6"/>
            <a:r>
              <a:rPr lang="nl-NL" noProof="0" dirty="0" err="1"/>
              <a:t>Bullet</a:t>
            </a:r>
            <a:r>
              <a:rPr lang="nl-NL" noProof="0" dirty="0"/>
              <a:t> niveau 5</a:t>
            </a:r>
          </a:p>
          <a:p>
            <a:pPr lvl="7"/>
            <a:r>
              <a:rPr lang="nl-NL" noProof="0" dirty="0" err="1"/>
              <a:t>Bullet</a:t>
            </a:r>
            <a:r>
              <a:rPr lang="nl-NL" noProof="0" dirty="0"/>
              <a:t> niveau 6</a:t>
            </a:r>
          </a:p>
        </p:txBody>
      </p:sp>
      <p:sp>
        <p:nvSpPr>
          <p:cNvPr id="14" name="Rectangle 106">
            <a:extLst>
              <a:ext uri="{FF2B5EF4-FFF2-40B4-BE49-F238E27FC236}">
                <a16:creationId xmlns:a16="http://schemas.microsoft.com/office/drawing/2014/main" id="{9EE315FD-B1F3-4C92-9B4A-3C72737AADFB}"/>
              </a:ext>
            </a:extLst>
          </p:cNvPr>
          <p:cNvSpPr>
            <a:spLocks noChangeArrowheads="1"/>
          </p:cNvSpPr>
          <p:nvPr userDrawn="1"/>
        </p:nvSpPr>
        <p:spPr bwMode="gray">
          <a:xfrm>
            <a:off x="9244940" y="4"/>
            <a:ext cx="2329217" cy="759040"/>
          </a:xfrm>
          <a:prstGeom prst="rect">
            <a:avLst/>
          </a:prstGeom>
          <a:solidFill>
            <a:schemeClr val="bg1">
              <a:lumMod val="95000"/>
            </a:schemeClr>
          </a:solidFill>
          <a:ln>
            <a:noFill/>
          </a:ln>
          <a:effectLst/>
        </p:spPr>
        <p:txBody>
          <a:bodyPr wrap="square" lIns="108000" tIns="108000" rIns="108000" bIns="135000" anchor="t">
            <a:spAutoFit/>
          </a:bodyPr>
          <a:lstStyle/>
          <a:p>
            <a:pPr marL="0" marR="0" lvl="0" indent="0" algn="l" defTabSz="685783" rtl="0" eaLnBrk="1" fontAlgn="auto" latinLnBrk="0" hangingPunct="1">
              <a:lnSpc>
                <a:spcPct val="95000"/>
              </a:lnSpc>
              <a:spcBef>
                <a:spcPts val="450"/>
              </a:spcBef>
              <a:spcAft>
                <a:spcPts val="0"/>
              </a:spcAft>
              <a:buClrTx/>
              <a:buSzTx/>
              <a:buFontTx/>
              <a:buNone/>
              <a:tabLst>
                <a:tab pos="856039" algn="l"/>
              </a:tabLst>
              <a:defRPr/>
            </a:pPr>
            <a:r>
              <a:rPr kumimoji="0" lang="nl-NL" altLang="en-US" sz="825" b="1" i="0" u="none" strike="noStrike" kern="1200" cap="none" spc="-8" normalizeH="0" baseline="0" noProof="0" dirty="0">
                <a:ln>
                  <a:noFill/>
                </a:ln>
                <a:solidFill>
                  <a:schemeClr val="tx1"/>
                </a:solidFill>
                <a:effectLst/>
                <a:uLnTx/>
                <a:uFillTx/>
                <a:latin typeface="Open Sans"/>
                <a:ea typeface="+mn-ea"/>
                <a:cs typeface="+mn-cs"/>
              </a:rPr>
              <a:t>Tekstvlak groter/kleiner maken</a:t>
            </a:r>
            <a:endParaRPr kumimoji="0" lang="nl-NL" altLang="en-US" sz="750" b="0" i="0" u="none" strike="noStrike" kern="1200" cap="none" spc="-8" normalizeH="0" baseline="0" noProof="0" dirty="0">
              <a:ln>
                <a:noFill/>
              </a:ln>
              <a:solidFill>
                <a:schemeClr val="tx1"/>
              </a:solidFill>
              <a:effectLst/>
              <a:uLnTx/>
              <a:uFillTx/>
              <a:latin typeface="Open Sans"/>
              <a:ea typeface="+mn-ea"/>
              <a:cs typeface="+mn-cs"/>
            </a:endParaRPr>
          </a:p>
          <a:p>
            <a:pPr marL="0" marR="0" lvl="0" indent="0" algn="l" defTabSz="685783" rtl="0" eaLnBrk="1" fontAlgn="auto" latinLnBrk="0" hangingPunct="1">
              <a:lnSpc>
                <a:spcPct val="95000"/>
              </a:lnSpc>
              <a:spcBef>
                <a:spcPts val="450"/>
              </a:spcBef>
              <a:spcAft>
                <a:spcPts val="0"/>
              </a:spcAft>
              <a:buClrTx/>
              <a:buSzTx/>
              <a:buFont typeface="+mj-lt"/>
              <a:buNone/>
              <a:tabLst>
                <a:tab pos="856039" algn="l"/>
              </a:tabLst>
              <a:defRPr/>
            </a:pPr>
            <a:r>
              <a:rPr kumimoji="0" lang="nl-NL" altLang="en-US" sz="750" b="0" i="0" u="none" strike="noStrike" kern="1200" cap="none" spc="-8" normalizeH="0" baseline="0" noProof="0" dirty="0">
                <a:ln>
                  <a:noFill/>
                </a:ln>
                <a:solidFill>
                  <a:schemeClr val="tx1"/>
                </a:solidFill>
                <a:effectLst/>
                <a:uLnTx/>
                <a:uFillTx/>
                <a:latin typeface="Open Sans"/>
                <a:ea typeface="+mn-ea"/>
                <a:cs typeface="+mn-cs"/>
              </a:rPr>
              <a:t>Door te trekken aan de cirkels/blokjes rondom het tekstvlak kan je het tekstvlak groter en/of kleiner maken.</a:t>
            </a:r>
          </a:p>
        </p:txBody>
      </p:sp>
      <p:sp>
        <p:nvSpPr>
          <p:cNvPr id="3" name="Slide Number Placeholder 2">
            <a:extLst>
              <a:ext uri="{FF2B5EF4-FFF2-40B4-BE49-F238E27FC236}">
                <a16:creationId xmlns:a16="http://schemas.microsoft.com/office/drawing/2014/main" id="{8AC7641A-38B1-4899-903F-F3E44E2A41DE}"/>
              </a:ext>
            </a:extLst>
          </p:cNvPr>
          <p:cNvSpPr>
            <a:spLocks noGrp="1"/>
          </p:cNvSpPr>
          <p:nvPr>
            <p:ph type="sldNum" sz="quarter" idx="13"/>
          </p:nvPr>
        </p:nvSpPr>
        <p:spPr/>
        <p:txBody>
          <a:bodyPr/>
          <a:lstStyle/>
          <a:p>
            <a:fld id="{5A195573-6125-40C3-AA0C-3AC6CFB9F86B}" type="slidenum">
              <a:rPr lang="en-US" smtClean="0"/>
              <a:pPr/>
              <a:t>‹nr.›</a:t>
            </a:fld>
            <a:endParaRPr lang="en-US" dirty="0"/>
          </a:p>
        </p:txBody>
      </p:sp>
      <p:grpSp>
        <p:nvGrpSpPr>
          <p:cNvPr id="28" name="Groep 2">
            <a:extLst>
              <a:ext uri="{FF2B5EF4-FFF2-40B4-BE49-F238E27FC236}">
                <a16:creationId xmlns:a16="http://schemas.microsoft.com/office/drawing/2014/main" id="{677A2057-76B4-433D-B327-9A85D2E33A07}"/>
              </a:ext>
            </a:extLst>
          </p:cNvPr>
          <p:cNvGrpSpPr/>
          <p:nvPr userDrawn="1"/>
        </p:nvGrpSpPr>
        <p:grpSpPr>
          <a:xfrm>
            <a:off x="-2430152" y="0"/>
            <a:ext cx="2329217" cy="2718588"/>
            <a:chOff x="-2463800" y="0"/>
            <a:chExt cx="2329217" cy="2718588"/>
          </a:xfrm>
        </p:grpSpPr>
        <p:sp>
          <p:nvSpPr>
            <p:cNvPr id="36" name="Rectangle 106">
              <a:extLst>
                <a:ext uri="{FF2B5EF4-FFF2-40B4-BE49-F238E27FC236}">
                  <a16:creationId xmlns:a16="http://schemas.microsoft.com/office/drawing/2014/main" id="{A1921EE9-BB0A-4116-88B3-1071379BF728}"/>
                </a:ext>
              </a:extLst>
            </p:cNvPr>
            <p:cNvSpPr>
              <a:spLocks noChangeArrowheads="1"/>
            </p:cNvSpPr>
            <p:nvPr userDrawn="1"/>
          </p:nvSpPr>
          <p:spPr bwMode="gray">
            <a:xfrm>
              <a:off x="-2463800" y="0"/>
              <a:ext cx="2329217" cy="2718588"/>
            </a:xfrm>
            <a:prstGeom prst="rect">
              <a:avLst/>
            </a:prstGeom>
            <a:solidFill>
              <a:schemeClr val="bg1">
                <a:lumMod val="95000"/>
              </a:schemeClr>
            </a:solidFill>
            <a:ln>
              <a:noFill/>
            </a:ln>
            <a:effectLst/>
          </p:spPr>
          <p:txBody>
            <a:bodyPr wrap="square" lIns="144000" tIns="144000" rIns="144000" bIns="180000" anchor="t">
              <a:spAutoFit/>
            </a:bodyPr>
            <a:lstStyle/>
            <a:p>
              <a:pPr marL="0" indent="0">
                <a:lnSpc>
                  <a:spcPct val="95000"/>
                </a:lnSpc>
                <a:spcBef>
                  <a:spcPts val="600"/>
                </a:spcBef>
                <a:tabLst>
                  <a:tab pos="1141413" algn="l"/>
                </a:tabLst>
              </a:pPr>
              <a:r>
                <a:rPr lang="nl-NL" altLang="en-US" sz="1100" b="1" spc="-10" baseline="0" noProof="0" dirty="0">
                  <a:solidFill>
                    <a:schemeClr val="tx1"/>
                  </a:solidFill>
                  <a:latin typeface="+mn-lt"/>
                </a:rPr>
                <a:t>Kop, </a:t>
              </a:r>
              <a:r>
                <a:rPr lang="nl-NL" altLang="en-US" sz="1100" b="1" spc="-10" baseline="0" noProof="0" dirty="0" err="1">
                  <a:solidFill>
                    <a:schemeClr val="tx1"/>
                  </a:solidFill>
                  <a:latin typeface="+mn-lt"/>
                </a:rPr>
                <a:t>subkop</a:t>
              </a:r>
              <a:r>
                <a:rPr lang="nl-NL" altLang="en-US" sz="1100" b="1" spc="-10" baseline="0" noProof="0" dirty="0">
                  <a:solidFill>
                    <a:schemeClr val="tx1"/>
                  </a:solidFill>
                  <a:latin typeface="+mn-lt"/>
                </a:rPr>
                <a:t> of </a:t>
              </a:r>
              <a:br>
                <a:rPr lang="nl-NL" altLang="en-US" sz="1100" b="1" spc="-10" baseline="0" noProof="0" dirty="0">
                  <a:solidFill>
                    <a:schemeClr val="tx1"/>
                  </a:solidFill>
                  <a:latin typeface="+mn-lt"/>
                </a:rPr>
              </a:br>
              <a:r>
                <a:rPr lang="nl-NL" altLang="en-US" sz="1100" b="1" spc="-10" baseline="0" noProof="0" dirty="0" err="1">
                  <a:solidFill>
                    <a:schemeClr val="tx1"/>
                  </a:solidFill>
                  <a:latin typeface="+mn-lt"/>
                </a:rPr>
                <a:t>bullets</a:t>
              </a:r>
              <a:r>
                <a:rPr lang="nl-NL" altLang="en-US" sz="1100" b="1" spc="-10" baseline="0" noProof="0" dirty="0">
                  <a:solidFill>
                    <a:schemeClr val="tx1"/>
                  </a:solidFill>
                  <a:latin typeface="+mn-lt"/>
                </a:rPr>
                <a:t> aanmaken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lang="nl-NL" altLang="en-US" sz="1000" spc="-10" baseline="0" noProof="0" dirty="0">
                  <a:solidFill>
                    <a:schemeClr val="tx1"/>
                  </a:solidFill>
                  <a:latin typeface="+mn-lt"/>
                </a:rPr>
                <a:t>Via ‘</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Start’ &gt; ‘Alinea’ kun je van tekst een kop,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subkop</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of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bullets</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maken in de juiste huisstijl</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Ga voor de tekst staan die je wilt aanpassen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het pijltje naar links, verlaag je het niveau. Met het pijltje naar </a:t>
              </a:r>
              <a:r>
                <a:rPr lang="nl-NL" altLang="en-US" sz="1000" spc="-10" baseline="0" noProof="0" dirty="0">
                  <a:solidFill>
                    <a:schemeClr val="tx1"/>
                  </a:solidFill>
                  <a:latin typeface="+mn-lt"/>
                </a:rPr>
                <a:t>rechts, verhoog je het niveau</a:t>
              </a:r>
            </a:p>
          </p:txBody>
        </p:sp>
        <p:grpSp>
          <p:nvGrpSpPr>
            <p:cNvPr id="37" name="Group 22">
              <a:extLst>
                <a:ext uri="{FF2B5EF4-FFF2-40B4-BE49-F238E27FC236}">
                  <a16:creationId xmlns:a16="http://schemas.microsoft.com/office/drawing/2014/main" id="{DD3EB9A6-5DD3-42C4-B2C4-9F5A56748118}"/>
                </a:ext>
              </a:extLst>
            </p:cNvPr>
            <p:cNvGrpSpPr/>
            <p:nvPr userDrawn="1"/>
          </p:nvGrpSpPr>
          <p:grpSpPr>
            <a:xfrm>
              <a:off x="-2318863" y="1050055"/>
              <a:ext cx="2044800" cy="534731"/>
              <a:chOff x="-2108199" y="3333735"/>
              <a:chExt cx="2314576" cy="605280"/>
            </a:xfrm>
          </p:grpSpPr>
          <p:grpSp>
            <p:nvGrpSpPr>
              <p:cNvPr id="38" name="Group 9">
                <a:extLst>
                  <a:ext uri="{FF2B5EF4-FFF2-40B4-BE49-F238E27FC236}">
                    <a16:creationId xmlns:a16="http://schemas.microsoft.com/office/drawing/2014/main" id="{F532AE17-E47B-4B4E-8120-2BFB086F4F1E}"/>
                  </a:ext>
                </a:extLst>
              </p:cNvPr>
              <p:cNvGrpSpPr/>
              <p:nvPr userDrawn="1"/>
            </p:nvGrpSpPr>
            <p:grpSpPr>
              <a:xfrm>
                <a:off x="-2108199" y="3333735"/>
                <a:ext cx="2314576" cy="605280"/>
                <a:chOff x="-1062434" y="2679700"/>
                <a:chExt cx="2314576" cy="605280"/>
              </a:xfrm>
            </p:grpSpPr>
            <p:pic>
              <p:nvPicPr>
                <p:cNvPr id="40" name="Picture 5">
                  <a:extLst>
                    <a:ext uri="{FF2B5EF4-FFF2-40B4-BE49-F238E27FC236}">
                      <a16:creationId xmlns:a16="http://schemas.microsoft.com/office/drawing/2014/main" id="{1287488D-1525-4125-B615-50B674A00DAE}"/>
                    </a:ext>
                  </a:extLst>
                </p:cNvPr>
                <p:cNvPicPr>
                  <a:picLocks noChangeAspect="1"/>
                </p:cNvPicPr>
                <p:nvPr userDrawn="1"/>
              </p:nvPicPr>
              <p:blipFill rotWithShape="1">
                <a:blip r:embed="rId4"/>
                <a:srcRect l="29631" t="6122" r="51385" b="84783"/>
                <a:stretch/>
              </p:blipFill>
              <p:spPr>
                <a:xfrm>
                  <a:off x="-1062434" y="2679700"/>
                  <a:ext cx="2314576" cy="605280"/>
                </a:xfrm>
                <a:prstGeom prst="rect">
                  <a:avLst/>
                </a:prstGeom>
                <a:noFill/>
                <a:ln>
                  <a:noFill/>
                </a:ln>
                <a:effectLst>
                  <a:outerShdw blurRad="63500" sx="102000" sy="102000" algn="ctr" rotWithShape="0">
                    <a:prstClr val="black">
                      <a:alpha val="40000"/>
                    </a:prstClr>
                  </a:outerShdw>
                </a:effectLst>
              </p:spPr>
            </p:pic>
            <p:sp>
              <p:nvSpPr>
                <p:cNvPr id="41" name="Rectangle 21">
                  <a:extLst>
                    <a:ext uri="{FF2B5EF4-FFF2-40B4-BE49-F238E27FC236}">
                      <a16:creationId xmlns:a16="http://schemas.microsoft.com/office/drawing/2014/main" id="{A7045694-07FE-42DE-B25D-7B32A36BEC1B}"/>
                    </a:ext>
                  </a:extLst>
                </p:cNvPr>
                <p:cNvSpPr/>
                <p:nvPr userDrawn="1"/>
              </p:nvSpPr>
              <p:spPr bwMode="gray">
                <a:xfrm>
                  <a:off x="-518929" y="2752725"/>
                  <a:ext cx="305212" cy="140494"/>
                </a:xfrm>
                <a:prstGeom prst="rect">
                  <a:avLst/>
                </a:prstGeom>
                <a:solidFill>
                  <a:srgbClr val="92D050">
                    <a:alpha val="30000"/>
                  </a:srgbClr>
                </a:solid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sp>
            <p:nvSpPr>
              <p:cNvPr id="39" name="Graphic 19" descr="Close with solid fill">
                <a:extLst>
                  <a:ext uri="{FF2B5EF4-FFF2-40B4-BE49-F238E27FC236}">
                    <a16:creationId xmlns:a16="http://schemas.microsoft.com/office/drawing/2014/main" id="{F96867F3-EDE8-4652-AB8D-FA0575148E6C}"/>
                  </a:ext>
                </a:extLst>
              </p:cNvPr>
              <p:cNvSpPr/>
              <p:nvPr userDrawn="1"/>
            </p:nvSpPr>
            <p:spPr>
              <a:xfrm>
                <a:off x="-2079108" y="3406854"/>
                <a:ext cx="140400" cy="140400"/>
              </a:xfrm>
              <a:custGeom>
                <a:avLst/>
                <a:gdLst>
                  <a:gd name="connsiteX0" fmla="*/ 674370 w 674370"/>
                  <a:gd name="connsiteY0" fmla="*/ 80963 h 674370"/>
                  <a:gd name="connsiteX1" fmla="*/ 593408 w 674370"/>
                  <a:gd name="connsiteY1" fmla="*/ 0 h 674370"/>
                  <a:gd name="connsiteX2" fmla="*/ 337185 w 674370"/>
                  <a:gd name="connsiteY2" fmla="*/ 256223 h 674370"/>
                  <a:gd name="connsiteX3" fmla="*/ 80963 w 674370"/>
                  <a:gd name="connsiteY3" fmla="*/ 0 h 674370"/>
                  <a:gd name="connsiteX4" fmla="*/ 0 w 674370"/>
                  <a:gd name="connsiteY4" fmla="*/ 80963 h 674370"/>
                  <a:gd name="connsiteX5" fmla="*/ 256223 w 674370"/>
                  <a:gd name="connsiteY5" fmla="*/ 337185 h 674370"/>
                  <a:gd name="connsiteX6" fmla="*/ 0 w 674370"/>
                  <a:gd name="connsiteY6" fmla="*/ 593408 h 674370"/>
                  <a:gd name="connsiteX7" fmla="*/ 80963 w 674370"/>
                  <a:gd name="connsiteY7" fmla="*/ 674370 h 674370"/>
                  <a:gd name="connsiteX8" fmla="*/ 337185 w 674370"/>
                  <a:gd name="connsiteY8" fmla="*/ 418148 h 674370"/>
                  <a:gd name="connsiteX9" fmla="*/ 593408 w 674370"/>
                  <a:gd name="connsiteY9" fmla="*/ 674370 h 674370"/>
                  <a:gd name="connsiteX10" fmla="*/ 674370 w 674370"/>
                  <a:gd name="connsiteY10" fmla="*/ 593408 h 674370"/>
                  <a:gd name="connsiteX11" fmla="*/ 418148 w 674370"/>
                  <a:gd name="connsiteY11" fmla="*/ 337185 h 67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4370" h="674370">
                    <a:moveTo>
                      <a:pt x="674370" y="80963"/>
                    </a:moveTo>
                    <a:lnTo>
                      <a:pt x="593408" y="0"/>
                    </a:lnTo>
                    <a:lnTo>
                      <a:pt x="337185" y="256223"/>
                    </a:lnTo>
                    <a:lnTo>
                      <a:pt x="80963" y="0"/>
                    </a:lnTo>
                    <a:lnTo>
                      <a:pt x="0" y="80963"/>
                    </a:lnTo>
                    <a:lnTo>
                      <a:pt x="256223" y="337185"/>
                    </a:lnTo>
                    <a:lnTo>
                      <a:pt x="0" y="593408"/>
                    </a:lnTo>
                    <a:lnTo>
                      <a:pt x="80963" y="674370"/>
                    </a:lnTo>
                    <a:lnTo>
                      <a:pt x="337185" y="418148"/>
                    </a:lnTo>
                    <a:lnTo>
                      <a:pt x="593408" y="674370"/>
                    </a:lnTo>
                    <a:lnTo>
                      <a:pt x="674370" y="593408"/>
                    </a:lnTo>
                    <a:lnTo>
                      <a:pt x="418148" y="337185"/>
                    </a:lnTo>
                    <a:close/>
                  </a:path>
                </a:pathLst>
              </a:custGeom>
              <a:solidFill>
                <a:srgbClr val="FF0000">
                  <a:alpha val="30000"/>
                </a:srgbClr>
              </a:solidFill>
              <a:ln w="6350" cap="flat">
                <a:solidFill>
                  <a:srgbClr val="FF0000"/>
                </a:solidFill>
                <a:prstDash val="solid"/>
                <a:miter/>
              </a:ln>
            </p:spPr>
            <p:txBody>
              <a:bodyPr rtlCol="0" anchor="ctr"/>
              <a:lstStyle/>
              <a:p>
                <a:endParaRPr lang="nl-NL" dirty="0">
                  <a:solidFill>
                    <a:schemeClr val="tx1"/>
                  </a:solidFill>
                </a:endParaRPr>
              </a:p>
            </p:txBody>
          </p:sp>
        </p:grpSp>
      </p:grpSp>
    </p:spTree>
    <p:extLst>
      <p:ext uri="{BB962C8B-B14F-4D97-AF65-F5344CB8AC3E}">
        <p14:creationId xmlns:p14="http://schemas.microsoft.com/office/powerpoint/2010/main" val="2524198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nhoud met groen tekstk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440056" y="333669"/>
            <a:ext cx="8258651" cy="581777"/>
          </a:xfrm>
        </p:spPr>
        <p:txBody>
          <a:bodyPr>
            <a:noAutofit/>
          </a:bodyPr>
          <a:lstStyle>
            <a:lvl1pPr>
              <a:defRPr/>
            </a:lvl1pPr>
          </a:lstStyle>
          <a:p>
            <a:r>
              <a:rPr lang="nl-NL" noProof="0" dirty="0"/>
              <a:t>Klik om titel toe te voegen</a:t>
            </a:r>
          </a:p>
        </p:txBody>
      </p:sp>
      <p:sp>
        <p:nvSpPr>
          <p:cNvPr id="13" name="Text Placeholder 12">
            <a:extLst>
              <a:ext uri="{FF2B5EF4-FFF2-40B4-BE49-F238E27FC236}">
                <a16:creationId xmlns:a16="http://schemas.microsoft.com/office/drawing/2014/main" id="{B886690E-8997-48D4-A839-FDFABFF3AD38}"/>
              </a:ext>
            </a:extLst>
          </p:cNvPr>
          <p:cNvSpPr>
            <a:spLocks noGrp="1"/>
          </p:cNvSpPr>
          <p:nvPr>
            <p:ph type="body" sz="quarter" idx="10" hasCustomPrompt="1"/>
          </p:nvPr>
        </p:nvSpPr>
        <p:spPr>
          <a:xfrm>
            <a:off x="440057" y="1427800"/>
            <a:ext cx="4000091" cy="4375285"/>
          </a:xfrm>
        </p:spPr>
        <p:txBody>
          <a:bodyPr tIns="36000">
            <a:noAutofit/>
          </a:bodyPr>
          <a:lstStyle>
            <a:lvl1pPr>
              <a:lnSpc>
                <a:spcPct val="90000"/>
              </a:lnSpc>
              <a:spcBef>
                <a:spcPts val="0"/>
              </a:spcBef>
              <a:spcAft>
                <a:spcPts val="0"/>
              </a:spcAft>
              <a:defRPr sz="1350" b="1">
                <a:solidFill>
                  <a:schemeClr val="tx2"/>
                </a:solidFill>
              </a:defRPr>
            </a:lvl1pPr>
            <a:lvl2pPr marL="0" indent="0">
              <a:lnSpc>
                <a:spcPct val="90000"/>
              </a:lnSpc>
              <a:spcBef>
                <a:spcPts val="0"/>
              </a:spcBef>
              <a:spcAft>
                <a:spcPts val="0"/>
              </a:spcAft>
              <a:buNone/>
              <a:defRPr sz="1350">
                <a:solidFill>
                  <a:schemeClr val="bg2"/>
                </a:solidFill>
              </a:defRPr>
            </a:lvl2pPr>
            <a:lvl3pPr marL="0" indent="0">
              <a:lnSpc>
                <a:spcPct val="90000"/>
              </a:lnSpc>
              <a:spcBef>
                <a:spcPts val="0"/>
              </a:spcBef>
              <a:spcAft>
                <a:spcPts val="0"/>
              </a:spcAft>
              <a:buNone/>
              <a:defRPr sz="1350">
                <a:solidFill>
                  <a:schemeClr val="tx1"/>
                </a:solidFill>
              </a:defRPr>
            </a:lvl3pPr>
            <a:lvl4pPr marL="135728" indent="-135728">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4pPr>
            <a:lvl5pPr marL="269993"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5pPr>
            <a:lvl6pPr marL="404990"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6pPr>
            <a:lvl7pPr marL="539987"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7pPr>
            <a:lvl8pPr marL="674984"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8pPr>
            <a:lvl9pPr marL="809980"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9pPr>
          </a:lstStyle>
          <a:p>
            <a:pPr lvl="0"/>
            <a:r>
              <a:rPr lang="nl-NL" noProof="0" dirty="0"/>
              <a:t>Klik om kop toe te voegen</a:t>
            </a:r>
          </a:p>
          <a:p>
            <a:pPr lvl="1"/>
            <a:r>
              <a:rPr lang="nl-NL" noProof="0" dirty="0" err="1"/>
              <a:t>Subkop</a:t>
            </a:r>
            <a:endParaRPr lang="nl-NL" noProof="0" dirty="0"/>
          </a:p>
          <a:p>
            <a:pPr lvl="2"/>
            <a:r>
              <a:rPr lang="nl-NL" noProof="0" dirty="0"/>
              <a:t>Body tekst </a:t>
            </a:r>
          </a:p>
          <a:p>
            <a:pPr lvl="3"/>
            <a:r>
              <a:rPr lang="nl-NL" noProof="0" dirty="0" err="1"/>
              <a:t>Bullet</a:t>
            </a:r>
            <a:r>
              <a:rPr lang="nl-NL" noProof="0" dirty="0"/>
              <a:t> niveau 1</a:t>
            </a:r>
          </a:p>
          <a:p>
            <a:pPr lvl="4"/>
            <a:r>
              <a:rPr lang="nl-NL" noProof="0" dirty="0" err="1"/>
              <a:t>Bullet</a:t>
            </a:r>
            <a:r>
              <a:rPr lang="nl-NL" noProof="0" dirty="0"/>
              <a:t> niveau 2</a:t>
            </a:r>
          </a:p>
          <a:p>
            <a:pPr lvl="5"/>
            <a:r>
              <a:rPr lang="nl-NL" noProof="0" dirty="0" err="1"/>
              <a:t>Bullet</a:t>
            </a:r>
            <a:r>
              <a:rPr lang="nl-NL" noProof="0" dirty="0"/>
              <a:t> niveau 3</a:t>
            </a:r>
          </a:p>
          <a:p>
            <a:pPr lvl="6"/>
            <a:r>
              <a:rPr lang="nl-NL" noProof="0" dirty="0" err="1"/>
              <a:t>Bullet</a:t>
            </a:r>
            <a:r>
              <a:rPr lang="nl-NL" noProof="0" dirty="0"/>
              <a:t> niveau 4</a:t>
            </a:r>
          </a:p>
          <a:p>
            <a:pPr lvl="7"/>
            <a:r>
              <a:rPr lang="nl-NL" noProof="0" dirty="0" err="1"/>
              <a:t>Bullet</a:t>
            </a:r>
            <a:r>
              <a:rPr lang="nl-NL" noProof="0" dirty="0"/>
              <a:t> niveau 5</a:t>
            </a:r>
          </a:p>
          <a:p>
            <a:pPr lvl="8"/>
            <a:r>
              <a:rPr lang="nl-NL" noProof="0" dirty="0" err="1"/>
              <a:t>Bullet</a:t>
            </a:r>
            <a:r>
              <a:rPr lang="nl-NL" noProof="0" dirty="0"/>
              <a:t> niveau 6</a:t>
            </a:r>
          </a:p>
        </p:txBody>
      </p:sp>
      <p:sp>
        <p:nvSpPr>
          <p:cNvPr id="18" name="Text Placeholder 12">
            <a:extLst>
              <a:ext uri="{FF2B5EF4-FFF2-40B4-BE49-F238E27FC236}">
                <a16:creationId xmlns:a16="http://schemas.microsoft.com/office/drawing/2014/main" id="{25A166B4-18F6-436E-8167-1C56D0FFDF1B}"/>
              </a:ext>
            </a:extLst>
          </p:cNvPr>
          <p:cNvSpPr>
            <a:spLocks noGrp="1"/>
          </p:cNvSpPr>
          <p:nvPr>
            <p:ph type="body" sz="quarter" idx="12" hasCustomPrompt="1"/>
          </p:nvPr>
        </p:nvSpPr>
        <p:spPr>
          <a:xfrm>
            <a:off x="4699348" y="1427801"/>
            <a:ext cx="3999359" cy="3355200"/>
          </a:xfrm>
          <a:blipFill>
            <a:blip r:embed="rId2">
              <a:extLst>
                <a:ext uri="{96DAC541-7B7A-43D3-8B79-37D633B846F1}">
                  <asvg:svgBlip xmlns:asvg="http://schemas.microsoft.com/office/drawing/2016/SVG/main" r:embed="rId3"/>
                </a:ext>
              </a:extLst>
            </a:blip>
            <a:stretch>
              <a:fillRect/>
            </a:stretch>
          </a:blipFill>
        </p:spPr>
        <p:txBody>
          <a:bodyPr lIns="180000" tIns="180000" rIns="180000" bIns="180000">
            <a:noAutofit/>
          </a:bodyPr>
          <a:lstStyle>
            <a:lvl1pPr>
              <a:lnSpc>
                <a:spcPct val="90000"/>
              </a:lnSpc>
              <a:spcBef>
                <a:spcPts val="0"/>
              </a:spcBef>
              <a:spcAft>
                <a:spcPts val="0"/>
              </a:spcAft>
              <a:defRPr sz="1350" b="1">
                <a:solidFill>
                  <a:schemeClr val="tx1"/>
                </a:solidFill>
              </a:defRPr>
            </a:lvl1pPr>
            <a:lvl2pPr marL="0" indent="0">
              <a:lnSpc>
                <a:spcPct val="90000"/>
              </a:lnSpc>
              <a:spcBef>
                <a:spcPts val="0"/>
              </a:spcBef>
              <a:spcAft>
                <a:spcPts val="0"/>
              </a:spcAft>
              <a:buNone/>
              <a:defRPr sz="1350">
                <a:solidFill>
                  <a:schemeClr val="tx1"/>
                </a:solidFill>
              </a:defRPr>
            </a:lvl2pPr>
            <a:lvl3pPr marL="135728" indent="-135728">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3pPr>
            <a:lvl4pPr marL="269993" indent="-135728">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4pPr>
            <a:lvl5pPr marL="404990"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5pPr>
            <a:lvl6pPr marL="539987"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6pPr>
            <a:lvl7pPr marL="674984"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7pPr>
            <a:lvl8pPr marL="809980"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8pPr>
          </a:lstStyle>
          <a:p>
            <a:pPr lvl="0"/>
            <a:r>
              <a:rPr lang="nl-NL" noProof="0" dirty="0"/>
              <a:t>Klik om kop toe te voegen</a:t>
            </a:r>
          </a:p>
          <a:p>
            <a:pPr lvl="1"/>
            <a:r>
              <a:rPr lang="nl-NL" noProof="0" dirty="0"/>
              <a:t>Body tekst</a:t>
            </a:r>
          </a:p>
          <a:p>
            <a:pPr lvl="2"/>
            <a:r>
              <a:rPr lang="nl-NL" noProof="0" dirty="0" err="1"/>
              <a:t>Bullet</a:t>
            </a:r>
            <a:r>
              <a:rPr lang="nl-NL" noProof="0" dirty="0"/>
              <a:t> niveau 1</a:t>
            </a:r>
          </a:p>
          <a:p>
            <a:pPr lvl="3"/>
            <a:r>
              <a:rPr lang="nl-NL" noProof="0" dirty="0" err="1"/>
              <a:t>Bullet</a:t>
            </a:r>
            <a:r>
              <a:rPr lang="nl-NL" noProof="0" dirty="0"/>
              <a:t> niveau 2</a:t>
            </a:r>
          </a:p>
          <a:p>
            <a:pPr lvl="4"/>
            <a:r>
              <a:rPr lang="nl-NL" noProof="0" dirty="0" err="1"/>
              <a:t>Bullet</a:t>
            </a:r>
            <a:r>
              <a:rPr lang="nl-NL" noProof="0" dirty="0"/>
              <a:t> niveau 3</a:t>
            </a:r>
          </a:p>
          <a:p>
            <a:pPr lvl="5"/>
            <a:r>
              <a:rPr lang="nl-NL" noProof="0" dirty="0" err="1"/>
              <a:t>Bullet</a:t>
            </a:r>
            <a:r>
              <a:rPr lang="nl-NL" noProof="0" dirty="0"/>
              <a:t> niveau 4</a:t>
            </a:r>
          </a:p>
          <a:p>
            <a:pPr lvl="6"/>
            <a:r>
              <a:rPr lang="nl-NL" noProof="0" dirty="0" err="1"/>
              <a:t>Bullet</a:t>
            </a:r>
            <a:r>
              <a:rPr lang="nl-NL" noProof="0" dirty="0"/>
              <a:t> niveau 5</a:t>
            </a:r>
          </a:p>
          <a:p>
            <a:pPr lvl="7"/>
            <a:r>
              <a:rPr lang="nl-NL" noProof="0" dirty="0" err="1"/>
              <a:t>Bullet</a:t>
            </a:r>
            <a:r>
              <a:rPr lang="nl-NL" noProof="0" dirty="0"/>
              <a:t> niveau 6</a:t>
            </a:r>
          </a:p>
        </p:txBody>
      </p:sp>
      <p:sp>
        <p:nvSpPr>
          <p:cNvPr id="15" name="Rectangle 106">
            <a:extLst>
              <a:ext uri="{FF2B5EF4-FFF2-40B4-BE49-F238E27FC236}">
                <a16:creationId xmlns:a16="http://schemas.microsoft.com/office/drawing/2014/main" id="{4F240A4F-2ECD-488D-A71F-589F1B4DC751}"/>
              </a:ext>
            </a:extLst>
          </p:cNvPr>
          <p:cNvSpPr>
            <a:spLocks noChangeArrowheads="1"/>
          </p:cNvSpPr>
          <p:nvPr userDrawn="1"/>
        </p:nvSpPr>
        <p:spPr bwMode="gray">
          <a:xfrm>
            <a:off x="9244940" y="4"/>
            <a:ext cx="2329217" cy="759040"/>
          </a:xfrm>
          <a:prstGeom prst="rect">
            <a:avLst/>
          </a:prstGeom>
          <a:solidFill>
            <a:schemeClr val="bg1">
              <a:lumMod val="95000"/>
            </a:schemeClr>
          </a:solidFill>
          <a:ln>
            <a:noFill/>
          </a:ln>
          <a:effectLst/>
        </p:spPr>
        <p:txBody>
          <a:bodyPr wrap="square" lIns="108000" tIns="108000" rIns="108000" bIns="135000" anchor="t">
            <a:spAutoFit/>
          </a:bodyPr>
          <a:lstStyle/>
          <a:p>
            <a:pPr marL="0" marR="0" lvl="0" indent="0" algn="l" defTabSz="685783" rtl="0" eaLnBrk="1" fontAlgn="auto" latinLnBrk="0" hangingPunct="1">
              <a:lnSpc>
                <a:spcPct val="95000"/>
              </a:lnSpc>
              <a:spcBef>
                <a:spcPts val="450"/>
              </a:spcBef>
              <a:spcAft>
                <a:spcPts val="0"/>
              </a:spcAft>
              <a:buClrTx/>
              <a:buSzTx/>
              <a:buFontTx/>
              <a:buNone/>
              <a:tabLst>
                <a:tab pos="856039" algn="l"/>
              </a:tabLst>
              <a:defRPr/>
            </a:pPr>
            <a:r>
              <a:rPr kumimoji="0" lang="nl-NL" altLang="en-US" sz="825" b="1" i="0" u="none" strike="noStrike" kern="1200" cap="none" spc="-8" normalizeH="0" baseline="0" noProof="0" dirty="0">
                <a:ln>
                  <a:noFill/>
                </a:ln>
                <a:solidFill>
                  <a:schemeClr val="tx1"/>
                </a:solidFill>
                <a:effectLst/>
                <a:uLnTx/>
                <a:uFillTx/>
                <a:latin typeface="Open Sans"/>
                <a:ea typeface="+mn-ea"/>
                <a:cs typeface="+mn-cs"/>
              </a:rPr>
              <a:t>Tekstvlak groter/kleiner maken</a:t>
            </a:r>
            <a:endParaRPr kumimoji="0" lang="nl-NL" altLang="en-US" sz="750" b="0" i="0" u="none" strike="noStrike" kern="1200" cap="none" spc="-8" normalizeH="0" baseline="0" noProof="0" dirty="0">
              <a:ln>
                <a:noFill/>
              </a:ln>
              <a:solidFill>
                <a:schemeClr val="tx1"/>
              </a:solidFill>
              <a:effectLst/>
              <a:uLnTx/>
              <a:uFillTx/>
              <a:latin typeface="Open Sans"/>
              <a:ea typeface="+mn-ea"/>
              <a:cs typeface="+mn-cs"/>
            </a:endParaRPr>
          </a:p>
          <a:p>
            <a:pPr marL="0" marR="0" lvl="0" indent="0" algn="l" defTabSz="685783" rtl="0" eaLnBrk="1" fontAlgn="auto" latinLnBrk="0" hangingPunct="1">
              <a:lnSpc>
                <a:spcPct val="95000"/>
              </a:lnSpc>
              <a:spcBef>
                <a:spcPts val="450"/>
              </a:spcBef>
              <a:spcAft>
                <a:spcPts val="0"/>
              </a:spcAft>
              <a:buClrTx/>
              <a:buSzTx/>
              <a:buFont typeface="+mj-lt"/>
              <a:buNone/>
              <a:tabLst>
                <a:tab pos="856039" algn="l"/>
              </a:tabLst>
              <a:defRPr/>
            </a:pPr>
            <a:r>
              <a:rPr kumimoji="0" lang="nl-NL" altLang="en-US" sz="750" b="0" i="0" u="none" strike="noStrike" kern="1200" cap="none" spc="-8" normalizeH="0" baseline="0" noProof="0" dirty="0">
                <a:ln>
                  <a:noFill/>
                </a:ln>
                <a:solidFill>
                  <a:schemeClr val="tx1"/>
                </a:solidFill>
                <a:effectLst/>
                <a:uLnTx/>
                <a:uFillTx/>
                <a:latin typeface="Open Sans"/>
                <a:ea typeface="+mn-ea"/>
                <a:cs typeface="+mn-cs"/>
              </a:rPr>
              <a:t>Door te trekken aan de cirkels/blokjes rondom het tekstvlak kan je het tekstvlak groter en/of kleiner maken.</a:t>
            </a:r>
          </a:p>
        </p:txBody>
      </p:sp>
      <p:sp>
        <p:nvSpPr>
          <p:cNvPr id="3" name="Slide Number Placeholder 2">
            <a:extLst>
              <a:ext uri="{FF2B5EF4-FFF2-40B4-BE49-F238E27FC236}">
                <a16:creationId xmlns:a16="http://schemas.microsoft.com/office/drawing/2014/main" id="{51091E67-127E-4273-8BDF-C6209C5147FA}"/>
              </a:ext>
            </a:extLst>
          </p:cNvPr>
          <p:cNvSpPr>
            <a:spLocks noGrp="1"/>
          </p:cNvSpPr>
          <p:nvPr>
            <p:ph type="sldNum" sz="quarter" idx="13"/>
          </p:nvPr>
        </p:nvSpPr>
        <p:spPr/>
        <p:txBody>
          <a:bodyPr/>
          <a:lstStyle/>
          <a:p>
            <a:fld id="{5A195573-6125-40C3-AA0C-3AC6CFB9F86B}" type="slidenum">
              <a:rPr lang="en-US" smtClean="0"/>
              <a:pPr/>
              <a:t>‹nr.›</a:t>
            </a:fld>
            <a:endParaRPr lang="en-US" dirty="0"/>
          </a:p>
        </p:txBody>
      </p:sp>
      <p:grpSp>
        <p:nvGrpSpPr>
          <p:cNvPr id="20" name="Groep 2">
            <a:extLst>
              <a:ext uri="{FF2B5EF4-FFF2-40B4-BE49-F238E27FC236}">
                <a16:creationId xmlns:a16="http://schemas.microsoft.com/office/drawing/2014/main" id="{78F27395-A98B-4276-B675-F00E68727DD2}"/>
              </a:ext>
            </a:extLst>
          </p:cNvPr>
          <p:cNvGrpSpPr/>
          <p:nvPr userDrawn="1"/>
        </p:nvGrpSpPr>
        <p:grpSpPr>
          <a:xfrm>
            <a:off x="-2430152" y="0"/>
            <a:ext cx="2329217" cy="2718588"/>
            <a:chOff x="-2463800" y="0"/>
            <a:chExt cx="2329217" cy="2718588"/>
          </a:xfrm>
        </p:grpSpPr>
        <p:sp>
          <p:nvSpPr>
            <p:cNvPr id="21" name="Rectangle 106">
              <a:extLst>
                <a:ext uri="{FF2B5EF4-FFF2-40B4-BE49-F238E27FC236}">
                  <a16:creationId xmlns:a16="http://schemas.microsoft.com/office/drawing/2014/main" id="{541451EC-1EDE-4B09-9AE1-728D9E02CC38}"/>
                </a:ext>
              </a:extLst>
            </p:cNvPr>
            <p:cNvSpPr>
              <a:spLocks noChangeArrowheads="1"/>
            </p:cNvSpPr>
            <p:nvPr userDrawn="1"/>
          </p:nvSpPr>
          <p:spPr bwMode="gray">
            <a:xfrm>
              <a:off x="-2463800" y="0"/>
              <a:ext cx="2329217" cy="2718588"/>
            </a:xfrm>
            <a:prstGeom prst="rect">
              <a:avLst/>
            </a:prstGeom>
            <a:solidFill>
              <a:schemeClr val="bg1">
                <a:lumMod val="95000"/>
              </a:schemeClr>
            </a:solidFill>
            <a:ln>
              <a:noFill/>
            </a:ln>
            <a:effectLst/>
          </p:spPr>
          <p:txBody>
            <a:bodyPr wrap="square" lIns="144000" tIns="144000" rIns="144000" bIns="180000" anchor="t">
              <a:spAutoFit/>
            </a:bodyPr>
            <a:lstStyle/>
            <a:p>
              <a:pPr marL="0" indent="0">
                <a:lnSpc>
                  <a:spcPct val="95000"/>
                </a:lnSpc>
                <a:spcBef>
                  <a:spcPts val="600"/>
                </a:spcBef>
                <a:tabLst>
                  <a:tab pos="1141413" algn="l"/>
                </a:tabLst>
              </a:pPr>
              <a:r>
                <a:rPr lang="nl-NL" altLang="en-US" sz="1100" b="1" spc="-10" baseline="0" noProof="0" dirty="0">
                  <a:solidFill>
                    <a:schemeClr val="tx1"/>
                  </a:solidFill>
                  <a:latin typeface="+mn-lt"/>
                </a:rPr>
                <a:t>Kop, </a:t>
              </a:r>
              <a:r>
                <a:rPr lang="nl-NL" altLang="en-US" sz="1100" b="1" spc="-10" baseline="0" noProof="0" dirty="0" err="1">
                  <a:solidFill>
                    <a:schemeClr val="tx1"/>
                  </a:solidFill>
                  <a:latin typeface="+mn-lt"/>
                </a:rPr>
                <a:t>subkop</a:t>
              </a:r>
              <a:r>
                <a:rPr lang="nl-NL" altLang="en-US" sz="1100" b="1" spc="-10" baseline="0" noProof="0" dirty="0">
                  <a:solidFill>
                    <a:schemeClr val="tx1"/>
                  </a:solidFill>
                  <a:latin typeface="+mn-lt"/>
                </a:rPr>
                <a:t> of </a:t>
              </a:r>
              <a:br>
                <a:rPr lang="nl-NL" altLang="en-US" sz="1100" b="1" spc="-10" baseline="0" noProof="0" dirty="0">
                  <a:solidFill>
                    <a:schemeClr val="tx1"/>
                  </a:solidFill>
                  <a:latin typeface="+mn-lt"/>
                </a:rPr>
              </a:br>
              <a:r>
                <a:rPr lang="nl-NL" altLang="en-US" sz="1100" b="1" spc="-10" baseline="0" noProof="0" dirty="0" err="1">
                  <a:solidFill>
                    <a:schemeClr val="tx1"/>
                  </a:solidFill>
                  <a:latin typeface="+mn-lt"/>
                </a:rPr>
                <a:t>bullets</a:t>
              </a:r>
              <a:r>
                <a:rPr lang="nl-NL" altLang="en-US" sz="1100" b="1" spc="-10" baseline="0" noProof="0" dirty="0">
                  <a:solidFill>
                    <a:schemeClr val="tx1"/>
                  </a:solidFill>
                  <a:latin typeface="+mn-lt"/>
                </a:rPr>
                <a:t> aanmaken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lang="nl-NL" altLang="en-US" sz="1000" spc="-10" baseline="0" noProof="0" dirty="0">
                  <a:solidFill>
                    <a:schemeClr val="tx1"/>
                  </a:solidFill>
                  <a:latin typeface="+mn-lt"/>
                </a:rPr>
                <a:t>Via ‘</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Start’ &gt; ‘Alinea’ kun je van tekst een kop,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subkop</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of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bullets</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maken in de juiste huisstijl</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Ga voor de tekst staan die je wilt aanpassen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het pijltje naar links, verlaag je het niveau. Met het pijltje naar </a:t>
              </a:r>
              <a:r>
                <a:rPr lang="nl-NL" altLang="en-US" sz="1000" spc="-10" baseline="0" noProof="0" dirty="0">
                  <a:solidFill>
                    <a:schemeClr val="tx1"/>
                  </a:solidFill>
                  <a:latin typeface="+mn-lt"/>
                </a:rPr>
                <a:t>rechts, verhoog je het niveau</a:t>
              </a:r>
            </a:p>
          </p:txBody>
        </p:sp>
        <p:grpSp>
          <p:nvGrpSpPr>
            <p:cNvPr id="22" name="Group 22">
              <a:extLst>
                <a:ext uri="{FF2B5EF4-FFF2-40B4-BE49-F238E27FC236}">
                  <a16:creationId xmlns:a16="http://schemas.microsoft.com/office/drawing/2014/main" id="{3310BE4E-BBB9-4A43-8FC9-58B20FD8DDC0}"/>
                </a:ext>
              </a:extLst>
            </p:cNvPr>
            <p:cNvGrpSpPr/>
            <p:nvPr userDrawn="1"/>
          </p:nvGrpSpPr>
          <p:grpSpPr>
            <a:xfrm>
              <a:off x="-2318863" y="1050055"/>
              <a:ext cx="2044800" cy="534731"/>
              <a:chOff x="-2108199" y="3333735"/>
              <a:chExt cx="2314576" cy="605280"/>
            </a:xfrm>
          </p:grpSpPr>
          <p:grpSp>
            <p:nvGrpSpPr>
              <p:cNvPr id="30" name="Group 9">
                <a:extLst>
                  <a:ext uri="{FF2B5EF4-FFF2-40B4-BE49-F238E27FC236}">
                    <a16:creationId xmlns:a16="http://schemas.microsoft.com/office/drawing/2014/main" id="{E5890527-B2EB-4DA5-9088-1155D6D43E17}"/>
                  </a:ext>
                </a:extLst>
              </p:cNvPr>
              <p:cNvGrpSpPr/>
              <p:nvPr userDrawn="1"/>
            </p:nvGrpSpPr>
            <p:grpSpPr>
              <a:xfrm>
                <a:off x="-2108199" y="3333735"/>
                <a:ext cx="2314576" cy="605280"/>
                <a:chOff x="-1062434" y="2679700"/>
                <a:chExt cx="2314576" cy="605280"/>
              </a:xfrm>
            </p:grpSpPr>
            <p:pic>
              <p:nvPicPr>
                <p:cNvPr id="32" name="Picture 5">
                  <a:extLst>
                    <a:ext uri="{FF2B5EF4-FFF2-40B4-BE49-F238E27FC236}">
                      <a16:creationId xmlns:a16="http://schemas.microsoft.com/office/drawing/2014/main" id="{0577663E-8CC3-41A7-8C85-8E3155D4834B}"/>
                    </a:ext>
                  </a:extLst>
                </p:cNvPr>
                <p:cNvPicPr>
                  <a:picLocks noChangeAspect="1"/>
                </p:cNvPicPr>
                <p:nvPr userDrawn="1"/>
              </p:nvPicPr>
              <p:blipFill rotWithShape="1">
                <a:blip r:embed="rId4"/>
                <a:srcRect l="29631" t="6122" r="51385" b="84783"/>
                <a:stretch/>
              </p:blipFill>
              <p:spPr>
                <a:xfrm>
                  <a:off x="-1062434" y="2679700"/>
                  <a:ext cx="2314576" cy="605280"/>
                </a:xfrm>
                <a:prstGeom prst="rect">
                  <a:avLst/>
                </a:prstGeom>
                <a:noFill/>
                <a:ln>
                  <a:noFill/>
                </a:ln>
                <a:effectLst>
                  <a:outerShdw blurRad="63500" sx="102000" sy="102000" algn="ctr" rotWithShape="0">
                    <a:prstClr val="black">
                      <a:alpha val="40000"/>
                    </a:prstClr>
                  </a:outerShdw>
                </a:effectLst>
              </p:spPr>
            </p:pic>
            <p:sp>
              <p:nvSpPr>
                <p:cNvPr id="33" name="Rectangle 21">
                  <a:extLst>
                    <a:ext uri="{FF2B5EF4-FFF2-40B4-BE49-F238E27FC236}">
                      <a16:creationId xmlns:a16="http://schemas.microsoft.com/office/drawing/2014/main" id="{F7435BDE-E39C-4360-89C1-8D156E191B6D}"/>
                    </a:ext>
                  </a:extLst>
                </p:cNvPr>
                <p:cNvSpPr/>
                <p:nvPr userDrawn="1"/>
              </p:nvSpPr>
              <p:spPr bwMode="gray">
                <a:xfrm>
                  <a:off x="-518929" y="2752725"/>
                  <a:ext cx="305212" cy="140494"/>
                </a:xfrm>
                <a:prstGeom prst="rect">
                  <a:avLst/>
                </a:prstGeom>
                <a:solidFill>
                  <a:srgbClr val="92D050">
                    <a:alpha val="30000"/>
                  </a:srgbClr>
                </a:solid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sp>
            <p:nvSpPr>
              <p:cNvPr id="31" name="Graphic 19" descr="Close with solid fill">
                <a:extLst>
                  <a:ext uri="{FF2B5EF4-FFF2-40B4-BE49-F238E27FC236}">
                    <a16:creationId xmlns:a16="http://schemas.microsoft.com/office/drawing/2014/main" id="{2FD15ACB-F7E8-4188-B4A2-DF3BBA06A4E2}"/>
                  </a:ext>
                </a:extLst>
              </p:cNvPr>
              <p:cNvSpPr/>
              <p:nvPr userDrawn="1"/>
            </p:nvSpPr>
            <p:spPr>
              <a:xfrm>
                <a:off x="-2079108" y="3406854"/>
                <a:ext cx="140400" cy="140400"/>
              </a:xfrm>
              <a:custGeom>
                <a:avLst/>
                <a:gdLst>
                  <a:gd name="connsiteX0" fmla="*/ 674370 w 674370"/>
                  <a:gd name="connsiteY0" fmla="*/ 80963 h 674370"/>
                  <a:gd name="connsiteX1" fmla="*/ 593408 w 674370"/>
                  <a:gd name="connsiteY1" fmla="*/ 0 h 674370"/>
                  <a:gd name="connsiteX2" fmla="*/ 337185 w 674370"/>
                  <a:gd name="connsiteY2" fmla="*/ 256223 h 674370"/>
                  <a:gd name="connsiteX3" fmla="*/ 80963 w 674370"/>
                  <a:gd name="connsiteY3" fmla="*/ 0 h 674370"/>
                  <a:gd name="connsiteX4" fmla="*/ 0 w 674370"/>
                  <a:gd name="connsiteY4" fmla="*/ 80963 h 674370"/>
                  <a:gd name="connsiteX5" fmla="*/ 256223 w 674370"/>
                  <a:gd name="connsiteY5" fmla="*/ 337185 h 674370"/>
                  <a:gd name="connsiteX6" fmla="*/ 0 w 674370"/>
                  <a:gd name="connsiteY6" fmla="*/ 593408 h 674370"/>
                  <a:gd name="connsiteX7" fmla="*/ 80963 w 674370"/>
                  <a:gd name="connsiteY7" fmla="*/ 674370 h 674370"/>
                  <a:gd name="connsiteX8" fmla="*/ 337185 w 674370"/>
                  <a:gd name="connsiteY8" fmla="*/ 418148 h 674370"/>
                  <a:gd name="connsiteX9" fmla="*/ 593408 w 674370"/>
                  <a:gd name="connsiteY9" fmla="*/ 674370 h 674370"/>
                  <a:gd name="connsiteX10" fmla="*/ 674370 w 674370"/>
                  <a:gd name="connsiteY10" fmla="*/ 593408 h 674370"/>
                  <a:gd name="connsiteX11" fmla="*/ 418148 w 674370"/>
                  <a:gd name="connsiteY11" fmla="*/ 337185 h 67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4370" h="674370">
                    <a:moveTo>
                      <a:pt x="674370" y="80963"/>
                    </a:moveTo>
                    <a:lnTo>
                      <a:pt x="593408" y="0"/>
                    </a:lnTo>
                    <a:lnTo>
                      <a:pt x="337185" y="256223"/>
                    </a:lnTo>
                    <a:lnTo>
                      <a:pt x="80963" y="0"/>
                    </a:lnTo>
                    <a:lnTo>
                      <a:pt x="0" y="80963"/>
                    </a:lnTo>
                    <a:lnTo>
                      <a:pt x="256223" y="337185"/>
                    </a:lnTo>
                    <a:lnTo>
                      <a:pt x="0" y="593408"/>
                    </a:lnTo>
                    <a:lnTo>
                      <a:pt x="80963" y="674370"/>
                    </a:lnTo>
                    <a:lnTo>
                      <a:pt x="337185" y="418148"/>
                    </a:lnTo>
                    <a:lnTo>
                      <a:pt x="593408" y="674370"/>
                    </a:lnTo>
                    <a:lnTo>
                      <a:pt x="674370" y="593408"/>
                    </a:lnTo>
                    <a:lnTo>
                      <a:pt x="418148" y="337185"/>
                    </a:lnTo>
                    <a:close/>
                  </a:path>
                </a:pathLst>
              </a:custGeom>
              <a:solidFill>
                <a:srgbClr val="FF0000">
                  <a:alpha val="30000"/>
                </a:srgbClr>
              </a:solidFill>
              <a:ln w="6350" cap="flat">
                <a:solidFill>
                  <a:srgbClr val="FF0000"/>
                </a:solidFill>
                <a:prstDash val="solid"/>
                <a:miter/>
              </a:ln>
            </p:spPr>
            <p:txBody>
              <a:bodyPr rtlCol="0" anchor="ctr"/>
              <a:lstStyle/>
              <a:p>
                <a:endParaRPr lang="nl-NL" dirty="0">
                  <a:solidFill>
                    <a:schemeClr val="tx1"/>
                  </a:solidFill>
                </a:endParaRPr>
              </a:p>
            </p:txBody>
          </p:sp>
        </p:grpSp>
      </p:grpSp>
    </p:spTree>
    <p:extLst>
      <p:ext uri="{BB962C8B-B14F-4D97-AF65-F5344CB8AC3E}">
        <p14:creationId xmlns:p14="http://schemas.microsoft.com/office/powerpoint/2010/main" val="19544473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uw tekstkader 2-kolo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440056" y="333670"/>
            <a:ext cx="8258651" cy="581777"/>
          </a:xfrm>
        </p:spPr>
        <p:txBody>
          <a:bodyPr>
            <a:noAutofit/>
          </a:bodyPr>
          <a:lstStyle>
            <a:lvl1pPr>
              <a:defRPr/>
            </a:lvl1pPr>
          </a:lstStyle>
          <a:p>
            <a:r>
              <a:rPr lang="nl-NL" noProof="0" dirty="0"/>
              <a:t>Klik om titel toe te voegen</a:t>
            </a:r>
          </a:p>
        </p:txBody>
      </p:sp>
      <p:sp>
        <p:nvSpPr>
          <p:cNvPr id="15" name="Text Placeholder 12">
            <a:extLst>
              <a:ext uri="{FF2B5EF4-FFF2-40B4-BE49-F238E27FC236}">
                <a16:creationId xmlns:a16="http://schemas.microsoft.com/office/drawing/2014/main" id="{A52874E6-6635-479D-9523-22F094A3E5C5}"/>
              </a:ext>
            </a:extLst>
          </p:cNvPr>
          <p:cNvSpPr>
            <a:spLocks noGrp="1"/>
          </p:cNvSpPr>
          <p:nvPr>
            <p:ph type="body" sz="quarter" idx="10" hasCustomPrompt="1"/>
          </p:nvPr>
        </p:nvSpPr>
        <p:spPr>
          <a:xfrm>
            <a:off x="440057" y="1427799"/>
            <a:ext cx="4000092" cy="3355200"/>
          </a:xfrm>
          <a:blipFill>
            <a:blip r:embed="rId2">
              <a:extLst>
                <a:ext uri="{96DAC541-7B7A-43D3-8B79-37D633B846F1}">
                  <asvg:svgBlip xmlns:asvg="http://schemas.microsoft.com/office/drawing/2016/SVG/main" r:embed="rId3"/>
                </a:ext>
              </a:extLst>
            </a:blip>
            <a:stretch>
              <a:fillRect/>
            </a:stretch>
          </a:blipFill>
        </p:spPr>
        <p:txBody>
          <a:bodyPr lIns="180000" tIns="180000" rIns="180000" bIns="180000">
            <a:noAutofit/>
          </a:bodyPr>
          <a:lstStyle>
            <a:lvl1pPr>
              <a:lnSpc>
                <a:spcPct val="90000"/>
              </a:lnSpc>
              <a:spcBef>
                <a:spcPts val="0"/>
              </a:spcBef>
              <a:spcAft>
                <a:spcPts val="0"/>
              </a:spcAft>
              <a:defRPr sz="1350" b="1">
                <a:solidFill>
                  <a:schemeClr val="tx1"/>
                </a:solidFill>
              </a:defRPr>
            </a:lvl1pPr>
            <a:lvl2pPr marL="0" indent="0">
              <a:lnSpc>
                <a:spcPct val="90000"/>
              </a:lnSpc>
              <a:spcBef>
                <a:spcPts val="0"/>
              </a:spcBef>
              <a:spcAft>
                <a:spcPts val="0"/>
              </a:spcAft>
              <a:buNone/>
              <a:defRPr sz="1350">
                <a:solidFill>
                  <a:schemeClr val="tx1"/>
                </a:solidFill>
              </a:defRPr>
            </a:lvl2pPr>
            <a:lvl3pPr marL="135728" indent="-135728">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3pPr>
            <a:lvl4pPr marL="269993" indent="-135728">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4pPr>
            <a:lvl5pPr marL="404990"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5pPr>
            <a:lvl6pPr marL="539987"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6pPr>
            <a:lvl7pPr marL="674984"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7pPr>
            <a:lvl8pPr marL="809980"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8pPr>
          </a:lstStyle>
          <a:p>
            <a:pPr lvl="0"/>
            <a:r>
              <a:rPr lang="nl-NL" noProof="0" dirty="0"/>
              <a:t>Klik om kop toe te voegen</a:t>
            </a:r>
          </a:p>
          <a:p>
            <a:pPr lvl="1"/>
            <a:r>
              <a:rPr lang="nl-NL" noProof="0" dirty="0"/>
              <a:t>Body tekst</a:t>
            </a:r>
          </a:p>
          <a:p>
            <a:pPr lvl="2"/>
            <a:r>
              <a:rPr lang="nl-NL" noProof="0" dirty="0" err="1"/>
              <a:t>Bullet</a:t>
            </a:r>
            <a:r>
              <a:rPr lang="nl-NL" noProof="0" dirty="0"/>
              <a:t> niveau 1</a:t>
            </a:r>
          </a:p>
          <a:p>
            <a:pPr lvl="3"/>
            <a:r>
              <a:rPr lang="nl-NL" noProof="0" dirty="0" err="1"/>
              <a:t>Bullet</a:t>
            </a:r>
            <a:r>
              <a:rPr lang="nl-NL" noProof="0" dirty="0"/>
              <a:t> niveau 2</a:t>
            </a:r>
          </a:p>
          <a:p>
            <a:pPr lvl="4"/>
            <a:r>
              <a:rPr lang="nl-NL" noProof="0" dirty="0" err="1"/>
              <a:t>Bullet</a:t>
            </a:r>
            <a:r>
              <a:rPr lang="nl-NL" noProof="0" dirty="0"/>
              <a:t> niveau 3</a:t>
            </a:r>
          </a:p>
          <a:p>
            <a:pPr lvl="5"/>
            <a:r>
              <a:rPr lang="nl-NL" noProof="0" dirty="0" err="1"/>
              <a:t>Bullet</a:t>
            </a:r>
            <a:r>
              <a:rPr lang="nl-NL" noProof="0" dirty="0"/>
              <a:t> niveau 4</a:t>
            </a:r>
          </a:p>
          <a:p>
            <a:pPr lvl="6"/>
            <a:r>
              <a:rPr lang="nl-NL" noProof="0" dirty="0" err="1"/>
              <a:t>Bullet</a:t>
            </a:r>
            <a:r>
              <a:rPr lang="nl-NL" noProof="0" dirty="0"/>
              <a:t> niveau 5</a:t>
            </a:r>
          </a:p>
          <a:p>
            <a:pPr lvl="7"/>
            <a:r>
              <a:rPr lang="nl-NL" noProof="0" dirty="0" err="1"/>
              <a:t>Bullet</a:t>
            </a:r>
            <a:r>
              <a:rPr lang="nl-NL" noProof="0" dirty="0"/>
              <a:t> niveau 6</a:t>
            </a:r>
          </a:p>
        </p:txBody>
      </p:sp>
      <p:sp>
        <p:nvSpPr>
          <p:cNvPr id="16" name="Text Placeholder 12">
            <a:extLst>
              <a:ext uri="{FF2B5EF4-FFF2-40B4-BE49-F238E27FC236}">
                <a16:creationId xmlns:a16="http://schemas.microsoft.com/office/drawing/2014/main" id="{98A39B0A-3AD7-41A8-8CF5-32BCF6B2DC92}"/>
              </a:ext>
            </a:extLst>
          </p:cNvPr>
          <p:cNvSpPr>
            <a:spLocks noGrp="1"/>
          </p:cNvSpPr>
          <p:nvPr>
            <p:ph type="body" sz="quarter" idx="12" hasCustomPrompt="1"/>
          </p:nvPr>
        </p:nvSpPr>
        <p:spPr>
          <a:xfrm>
            <a:off x="4699348" y="1427799"/>
            <a:ext cx="3999359" cy="3355200"/>
          </a:xfrm>
          <a:blipFill>
            <a:blip r:embed="rId2">
              <a:extLst>
                <a:ext uri="{96DAC541-7B7A-43D3-8B79-37D633B846F1}">
                  <asvg:svgBlip xmlns:asvg="http://schemas.microsoft.com/office/drawing/2016/SVG/main" r:embed="rId3"/>
                </a:ext>
              </a:extLst>
            </a:blip>
            <a:stretch>
              <a:fillRect/>
            </a:stretch>
          </a:blipFill>
        </p:spPr>
        <p:txBody>
          <a:bodyPr lIns="180000" tIns="180000" rIns="180000" bIns="180000">
            <a:noAutofit/>
          </a:bodyPr>
          <a:lstStyle>
            <a:lvl1pPr>
              <a:lnSpc>
                <a:spcPct val="90000"/>
              </a:lnSpc>
              <a:spcBef>
                <a:spcPts val="0"/>
              </a:spcBef>
              <a:spcAft>
                <a:spcPts val="0"/>
              </a:spcAft>
              <a:defRPr sz="1350" b="1">
                <a:solidFill>
                  <a:schemeClr val="tx1"/>
                </a:solidFill>
              </a:defRPr>
            </a:lvl1pPr>
            <a:lvl2pPr marL="0" indent="0">
              <a:lnSpc>
                <a:spcPct val="90000"/>
              </a:lnSpc>
              <a:spcBef>
                <a:spcPts val="0"/>
              </a:spcBef>
              <a:spcAft>
                <a:spcPts val="0"/>
              </a:spcAft>
              <a:buNone/>
              <a:defRPr sz="1350">
                <a:solidFill>
                  <a:schemeClr val="tx1"/>
                </a:solidFill>
              </a:defRPr>
            </a:lvl2pPr>
            <a:lvl3pPr marL="135728" indent="-135728">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3pPr>
            <a:lvl4pPr marL="269993" indent="-135728">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4pPr>
            <a:lvl5pPr marL="404990"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5pPr>
            <a:lvl6pPr marL="539987"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6pPr>
            <a:lvl7pPr marL="674984"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7pPr>
            <a:lvl8pPr marL="809980"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8pPr>
          </a:lstStyle>
          <a:p>
            <a:pPr lvl="0"/>
            <a:r>
              <a:rPr lang="nl-NL" noProof="0" dirty="0"/>
              <a:t>Klik om kop toe te voegen</a:t>
            </a:r>
          </a:p>
          <a:p>
            <a:pPr lvl="1"/>
            <a:r>
              <a:rPr lang="nl-NL" noProof="0" dirty="0"/>
              <a:t>Body tekst</a:t>
            </a:r>
          </a:p>
          <a:p>
            <a:pPr lvl="2"/>
            <a:r>
              <a:rPr lang="nl-NL" noProof="0" dirty="0" err="1"/>
              <a:t>Bullet</a:t>
            </a:r>
            <a:r>
              <a:rPr lang="nl-NL" noProof="0" dirty="0"/>
              <a:t> niveau 1</a:t>
            </a:r>
          </a:p>
          <a:p>
            <a:pPr lvl="3"/>
            <a:r>
              <a:rPr lang="nl-NL" noProof="0" dirty="0" err="1"/>
              <a:t>Bullet</a:t>
            </a:r>
            <a:r>
              <a:rPr lang="nl-NL" noProof="0" dirty="0"/>
              <a:t> niveau 2</a:t>
            </a:r>
          </a:p>
          <a:p>
            <a:pPr lvl="4"/>
            <a:r>
              <a:rPr lang="nl-NL" noProof="0" dirty="0" err="1"/>
              <a:t>Bullet</a:t>
            </a:r>
            <a:r>
              <a:rPr lang="nl-NL" noProof="0" dirty="0"/>
              <a:t> niveau 3</a:t>
            </a:r>
          </a:p>
          <a:p>
            <a:pPr lvl="5"/>
            <a:r>
              <a:rPr lang="nl-NL" noProof="0" dirty="0" err="1"/>
              <a:t>Bullet</a:t>
            </a:r>
            <a:r>
              <a:rPr lang="nl-NL" noProof="0" dirty="0"/>
              <a:t> niveau 4</a:t>
            </a:r>
          </a:p>
          <a:p>
            <a:pPr lvl="6"/>
            <a:r>
              <a:rPr lang="nl-NL" noProof="0" dirty="0" err="1"/>
              <a:t>Bullet</a:t>
            </a:r>
            <a:r>
              <a:rPr lang="nl-NL" noProof="0" dirty="0"/>
              <a:t> niveau 5</a:t>
            </a:r>
          </a:p>
          <a:p>
            <a:pPr lvl="7"/>
            <a:r>
              <a:rPr lang="nl-NL" noProof="0" dirty="0" err="1"/>
              <a:t>Bullet</a:t>
            </a:r>
            <a:r>
              <a:rPr lang="nl-NL" noProof="0" dirty="0"/>
              <a:t> niveau 6</a:t>
            </a:r>
          </a:p>
        </p:txBody>
      </p:sp>
      <p:sp>
        <p:nvSpPr>
          <p:cNvPr id="17" name="Rectangle 106">
            <a:extLst>
              <a:ext uri="{FF2B5EF4-FFF2-40B4-BE49-F238E27FC236}">
                <a16:creationId xmlns:a16="http://schemas.microsoft.com/office/drawing/2014/main" id="{A1C51CFD-BF38-415B-ABE4-C56751958305}"/>
              </a:ext>
            </a:extLst>
          </p:cNvPr>
          <p:cNvSpPr>
            <a:spLocks noChangeArrowheads="1"/>
          </p:cNvSpPr>
          <p:nvPr userDrawn="1"/>
        </p:nvSpPr>
        <p:spPr bwMode="gray">
          <a:xfrm>
            <a:off x="9244940" y="4"/>
            <a:ext cx="2329217" cy="759040"/>
          </a:xfrm>
          <a:prstGeom prst="rect">
            <a:avLst/>
          </a:prstGeom>
          <a:solidFill>
            <a:schemeClr val="bg1">
              <a:lumMod val="95000"/>
            </a:schemeClr>
          </a:solidFill>
          <a:ln>
            <a:noFill/>
          </a:ln>
          <a:effectLst/>
        </p:spPr>
        <p:txBody>
          <a:bodyPr wrap="square" lIns="108000" tIns="108000" rIns="108000" bIns="135000" anchor="t">
            <a:spAutoFit/>
          </a:bodyPr>
          <a:lstStyle/>
          <a:p>
            <a:pPr marL="0" marR="0" lvl="0" indent="0" algn="l" defTabSz="685783" rtl="0" eaLnBrk="1" fontAlgn="auto" latinLnBrk="0" hangingPunct="1">
              <a:lnSpc>
                <a:spcPct val="95000"/>
              </a:lnSpc>
              <a:spcBef>
                <a:spcPts val="450"/>
              </a:spcBef>
              <a:spcAft>
                <a:spcPts val="0"/>
              </a:spcAft>
              <a:buClrTx/>
              <a:buSzTx/>
              <a:buFontTx/>
              <a:buNone/>
              <a:tabLst>
                <a:tab pos="856039" algn="l"/>
              </a:tabLst>
              <a:defRPr/>
            </a:pPr>
            <a:r>
              <a:rPr kumimoji="0" lang="nl-NL" altLang="en-US" sz="825" b="1" i="0" u="none" strike="noStrike" kern="1200" cap="none" spc="-8" normalizeH="0" baseline="0" noProof="0" dirty="0">
                <a:ln>
                  <a:noFill/>
                </a:ln>
                <a:solidFill>
                  <a:schemeClr val="tx1"/>
                </a:solidFill>
                <a:effectLst/>
                <a:uLnTx/>
                <a:uFillTx/>
                <a:latin typeface="Open Sans"/>
                <a:ea typeface="+mn-ea"/>
                <a:cs typeface="+mn-cs"/>
              </a:rPr>
              <a:t>Tekstvlak groter/kleiner maken</a:t>
            </a:r>
            <a:endParaRPr kumimoji="0" lang="nl-NL" altLang="en-US" sz="750" b="0" i="0" u="none" strike="noStrike" kern="1200" cap="none" spc="-8" normalizeH="0" baseline="0" noProof="0" dirty="0">
              <a:ln>
                <a:noFill/>
              </a:ln>
              <a:solidFill>
                <a:schemeClr val="tx1"/>
              </a:solidFill>
              <a:effectLst/>
              <a:uLnTx/>
              <a:uFillTx/>
              <a:latin typeface="Open Sans"/>
              <a:ea typeface="+mn-ea"/>
              <a:cs typeface="+mn-cs"/>
            </a:endParaRPr>
          </a:p>
          <a:p>
            <a:pPr marL="0" marR="0" lvl="0" indent="0" algn="l" defTabSz="685783" rtl="0" eaLnBrk="1" fontAlgn="auto" latinLnBrk="0" hangingPunct="1">
              <a:lnSpc>
                <a:spcPct val="95000"/>
              </a:lnSpc>
              <a:spcBef>
                <a:spcPts val="450"/>
              </a:spcBef>
              <a:spcAft>
                <a:spcPts val="0"/>
              </a:spcAft>
              <a:buClrTx/>
              <a:buSzTx/>
              <a:buFont typeface="+mj-lt"/>
              <a:buNone/>
              <a:tabLst>
                <a:tab pos="856039" algn="l"/>
              </a:tabLst>
              <a:defRPr/>
            </a:pPr>
            <a:r>
              <a:rPr kumimoji="0" lang="nl-NL" altLang="en-US" sz="750" b="0" i="0" u="none" strike="noStrike" kern="1200" cap="none" spc="-8" normalizeH="0" baseline="0" noProof="0" dirty="0">
                <a:ln>
                  <a:noFill/>
                </a:ln>
                <a:solidFill>
                  <a:schemeClr val="tx1"/>
                </a:solidFill>
                <a:effectLst/>
                <a:uLnTx/>
                <a:uFillTx/>
                <a:latin typeface="Open Sans"/>
                <a:ea typeface="+mn-ea"/>
                <a:cs typeface="+mn-cs"/>
              </a:rPr>
              <a:t>Door te trekken aan de cirkels/blokjes rondom het tekstvlak kan je het tekstvlak groter en/of kleiner maken.</a:t>
            </a:r>
          </a:p>
        </p:txBody>
      </p:sp>
      <p:sp>
        <p:nvSpPr>
          <p:cNvPr id="3" name="Slide Number Placeholder 2">
            <a:extLst>
              <a:ext uri="{FF2B5EF4-FFF2-40B4-BE49-F238E27FC236}">
                <a16:creationId xmlns:a16="http://schemas.microsoft.com/office/drawing/2014/main" id="{6DB80AE6-D131-488D-86D5-21F4C600ADB7}"/>
              </a:ext>
            </a:extLst>
          </p:cNvPr>
          <p:cNvSpPr>
            <a:spLocks noGrp="1"/>
          </p:cNvSpPr>
          <p:nvPr>
            <p:ph type="sldNum" sz="quarter" idx="13"/>
          </p:nvPr>
        </p:nvSpPr>
        <p:spPr/>
        <p:txBody>
          <a:bodyPr/>
          <a:lstStyle/>
          <a:p>
            <a:fld id="{5A195573-6125-40C3-AA0C-3AC6CFB9F86B}" type="slidenum">
              <a:rPr lang="en-US" smtClean="0"/>
              <a:pPr/>
              <a:t>‹nr.›</a:t>
            </a:fld>
            <a:endParaRPr lang="en-US" dirty="0"/>
          </a:p>
        </p:txBody>
      </p:sp>
      <p:grpSp>
        <p:nvGrpSpPr>
          <p:cNvPr id="21" name="Groep 2">
            <a:extLst>
              <a:ext uri="{FF2B5EF4-FFF2-40B4-BE49-F238E27FC236}">
                <a16:creationId xmlns:a16="http://schemas.microsoft.com/office/drawing/2014/main" id="{4BA8A93A-5F55-46FE-A5D6-155083768D42}"/>
              </a:ext>
            </a:extLst>
          </p:cNvPr>
          <p:cNvGrpSpPr/>
          <p:nvPr userDrawn="1"/>
        </p:nvGrpSpPr>
        <p:grpSpPr>
          <a:xfrm>
            <a:off x="-2430152" y="0"/>
            <a:ext cx="2329217" cy="2718588"/>
            <a:chOff x="-2463800" y="0"/>
            <a:chExt cx="2329217" cy="2718588"/>
          </a:xfrm>
        </p:grpSpPr>
        <p:sp>
          <p:nvSpPr>
            <p:cNvPr id="22" name="Rectangle 106">
              <a:extLst>
                <a:ext uri="{FF2B5EF4-FFF2-40B4-BE49-F238E27FC236}">
                  <a16:creationId xmlns:a16="http://schemas.microsoft.com/office/drawing/2014/main" id="{E1E35588-4313-4CFD-809F-BED5F68D66EC}"/>
                </a:ext>
              </a:extLst>
            </p:cNvPr>
            <p:cNvSpPr>
              <a:spLocks noChangeArrowheads="1"/>
            </p:cNvSpPr>
            <p:nvPr userDrawn="1"/>
          </p:nvSpPr>
          <p:spPr bwMode="gray">
            <a:xfrm>
              <a:off x="-2463800" y="0"/>
              <a:ext cx="2329217" cy="2718588"/>
            </a:xfrm>
            <a:prstGeom prst="rect">
              <a:avLst/>
            </a:prstGeom>
            <a:solidFill>
              <a:schemeClr val="bg1">
                <a:lumMod val="95000"/>
              </a:schemeClr>
            </a:solidFill>
            <a:ln>
              <a:noFill/>
            </a:ln>
            <a:effectLst/>
          </p:spPr>
          <p:txBody>
            <a:bodyPr wrap="square" lIns="144000" tIns="144000" rIns="144000" bIns="180000" anchor="t">
              <a:spAutoFit/>
            </a:bodyPr>
            <a:lstStyle/>
            <a:p>
              <a:pPr marL="0" indent="0">
                <a:lnSpc>
                  <a:spcPct val="95000"/>
                </a:lnSpc>
                <a:spcBef>
                  <a:spcPts val="600"/>
                </a:spcBef>
                <a:tabLst>
                  <a:tab pos="1141413" algn="l"/>
                </a:tabLst>
              </a:pPr>
              <a:r>
                <a:rPr lang="nl-NL" altLang="en-US" sz="1100" b="1" spc="-10" baseline="0" noProof="0" dirty="0">
                  <a:solidFill>
                    <a:schemeClr val="tx1"/>
                  </a:solidFill>
                  <a:latin typeface="+mn-lt"/>
                </a:rPr>
                <a:t>Kop, </a:t>
              </a:r>
              <a:r>
                <a:rPr lang="nl-NL" altLang="en-US" sz="1100" b="1" spc="-10" baseline="0" noProof="0" dirty="0" err="1">
                  <a:solidFill>
                    <a:schemeClr val="tx1"/>
                  </a:solidFill>
                  <a:latin typeface="+mn-lt"/>
                </a:rPr>
                <a:t>subkop</a:t>
              </a:r>
              <a:r>
                <a:rPr lang="nl-NL" altLang="en-US" sz="1100" b="1" spc="-10" baseline="0" noProof="0" dirty="0">
                  <a:solidFill>
                    <a:schemeClr val="tx1"/>
                  </a:solidFill>
                  <a:latin typeface="+mn-lt"/>
                </a:rPr>
                <a:t> of </a:t>
              </a:r>
              <a:br>
                <a:rPr lang="nl-NL" altLang="en-US" sz="1100" b="1" spc="-10" baseline="0" noProof="0" dirty="0">
                  <a:solidFill>
                    <a:schemeClr val="tx1"/>
                  </a:solidFill>
                  <a:latin typeface="+mn-lt"/>
                </a:rPr>
              </a:br>
              <a:r>
                <a:rPr lang="nl-NL" altLang="en-US" sz="1100" b="1" spc="-10" baseline="0" noProof="0" dirty="0" err="1">
                  <a:solidFill>
                    <a:schemeClr val="tx1"/>
                  </a:solidFill>
                  <a:latin typeface="+mn-lt"/>
                </a:rPr>
                <a:t>bullets</a:t>
              </a:r>
              <a:r>
                <a:rPr lang="nl-NL" altLang="en-US" sz="1100" b="1" spc="-10" baseline="0" noProof="0" dirty="0">
                  <a:solidFill>
                    <a:schemeClr val="tx1"/>
                  </a:solidFill>
                  <a:latin typeface="+mn-lt"/>
                </a:rPr>
                <a:t> aanmaken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lang="nl-NL" altLang="en-US" sz="1000" spc="-10" baseline="0" noProof="0" dirty="0">
                  <a:solidFill>
                    <a:schemeClr val="tx1"/>
                  </a:solidFill>
                  <a:latin typeface="+mn-lt"/>
                </a:rPr>
                <a:t>Via ‘</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Start’ &gt; ‘Alinea’ kun je van tekst een kop,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subkop</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of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bullets</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maken in de juiste huisstijl</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Ga voor de tekst staan die je wilt aanpassen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het pijltje naar links, verlaag je het niveau. Met het pijltje naar </a:t>
              </a:r>
              <a:r>
                <a:rPr lang="nl-NL" altLang="en-US" sz="1000" spc="-10" baseline="0" noProof="0" dirty="0">
                  <a:solidFill>
                    <a:schemeClr val="tx1"/>
                  </a:solidFill>
                  <a:latin typeface="+mn-lt"/>
                </a:rPr>
                <a:t>rechts, verhoog je het niveau</a:t>
              </a:r>
            </a:p>
          </p:txBody>
        </p:sp>
        <p:grpSp>
          <p:nvGrpSpPr>
            <p:cNvPr id="30" name="Group 22">
              <a:extLst>
                <a:ext uri="{FF2B5EF4-FFF2-40B4-BE49-F238E27FC236}">
                  <a16:creationId xmlns:a16="http://schemas.microsoft.com/office/drawing/2014/main" id="{760326DB-2C41-4CF8-B458-490B9D734262}"/>
                </a:ext>
              </a:extLst>
            </p:cNvPr>
            <p:cNvGrpSpPr/>
            <p:nvPr userDrawn="1"/>
          </p:nvGrpSpPr>
          <p:grpSpPr>
            <a:xfrm>
              <a:off x="-2318863" y="1050055"/>
              <a:ext cx="2044800" cy="534731"/>
              <a:chOff x="-2108199" y="3333735"/>
              <a:chExt cx="2314576" cy="605280"/>
            </a:xfrm>
          </p:grpSpPr>
          <p:grpSp>
            <p:nvGrpSpPr>
              <p:cNvPr id="31" name="Group 9">
                <a:extLst>
                  <a:ext uri="{FF2B5EF4-FFF2-40B4-BE49-F238E27FC236}">
                    <a16:creationId xmlns:a16="http://schemas.microsoft.com/office/drawing/2014/main" id="{B696E796-D4BF-4D4D-B61C-C4D64B37E8CF}"/>
                  </a:ext>
                </a:extLst>
              </p:cNvPr>
              <p:cNvGrpSpPr/>
              <p:nvPr userDrawn="1"/>
            </p:nvGrpSpPr>
            <p:grpSpPr>
              <a:xfrm>
                <a:off x="-2108199" y="3333735"/>
                <a:ext cx="2314576" cy="605280"/>
                <a:chOff x="-1062434" y="2679700"/>
                <a:chExt cx="2314576" cy="605280"/>
              </a:xfrm>
            </p:grpSpPr>
            <p:pic>
              <p:nvPicPr>
                <p:cNvPr id="33" name="Picture 5">
                  <a:extLst>
                    <a:ext uri="{FF2B5EF4-FFF2-40B4-BE49-F238E27FC236}">
                      <a16:creationId xmlns:a16="http://schemas.microsoft.com/office/drawing/2014/main" id="{7724A7A8-1DFE-4B0B-806D-E6D8100D8A41}"/>
                    </a:ext>
                  </a:extLst>
                </p:cNvPr>
                <p:cNvPicPr>
                  <a:picLocks noChangeAspect="1"/>
                </p:cNvPicPr>
                <p:nvPr userDrawn="1"/>
              </p:nvPicPr>
              <p:blipFill rotWithShape="1">
                <a:blip r:embed="rId4"/>
                <a:srcRect l="29631" t="6122" r="51385" b="84783"/>
                <a:stretch/>
              </p:blipFill>
              <p:spPr>
                <a:xfrm>
                  <a:off x="-1062434" y="2679700"/>
                  <a:ext cx="2314576" cy="605280"/>
                </a:xfrm>
                <a:prstGeom prst="rect">
                  <a:avLst/>
                </a:prstGeom>
                <a:noFill/>
                <a:ln>
                  <a:noFill/>
                </a:ln>
                <a:effectLst>
                  <a:outerShdw blurRad="63500" sx="102000" sy="102000" algn="ctr" rotWithShape="0">
                    <a:prstClr val="black">
                      <a:alpha val="40000"/>
                    </a:prstClr>
                  </a:outerShdw>
                </a:effectLst>
              </p:spPr>
            </p:pic>
            <p:sp>
              <p:nvSpPr>
                <p:cNvPr id="34" name="Rectangle 21">
                  <a:extLst>
                    <a:ext uri="{FF2B5EF4-FFF2-40B4-BE49-F238E27FC236}">
                      <a16:creationId xmlns:a16="http://schemas.microsoft.com/office/drawing/2014/main" id="{50D0F76C-0E2F-4000-999F-B82AEEFE44A8}"/>
                    </a:ext>
                  </a:extLst>
                </p:cNvPr>
                <p:cNvSpPr/>
                <p:nvPr userDrawn="1"/>
              </p:nvSpPr>
              <p:spPr bwMode="gray">
                <a:xfrm>
                  <a:off x="-518929" y="2752725"/>
                  <a:ext cx="305212" cy="140494"/>
                </a:xfrm>
                <a:prstGeom prst="rect">
                  <a:avLst/>
                </a:prstGeom>
                <a:solidFill>
                  <a:srgbClr val="92D050">
                    <a:alpha val="30000"/>
                  </a:srgbClr>
                </a:solid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sp>
            <p:nvSpPr>
              <p:cNvPr id="32" name="Graphic 19" descr="Close with solid fill">
                <a:extLst>
                  <a:ext uri="{FF2B5EF4-FFF2-40B4-BE49-F238E27FC236}">
                    <a16:creationId xmlns:a16="http://schemas.microsoft.com/office/drawing/2014/main" id="{718C6086-25FA-4183-B829-874EC7300B62}"/>
                  </a:ext>
                </a:extLst>
              </p:cNvPr>
              <p:cNvSpPr/>
              <p:nvPr userDrawn="1"/>
            </p:nvSpPr>
            <p:spPr>
              <a:xfrm>
                <a:off x="-2079108" y="3406854"/>
                <a:ext cx="140400" cy="140400"/>
              </a:xfrm>
              <a:custGeom>
                <a:avLst/>
                <a:gdLst>
                  <a:gd name="connsiteX0" fmla="*/ 674370 w 674370"/>
                  <a:gd name="connsiteY0" fmla="*/ 80963 h 674370"/>
                  <a:gd name="connsiteX1" fmla="*/ 593408 w 674370"/>
                  <a:gd name="connsiteY1" fmla="*/ 0 h 674370"/>
                  <a:gd name="connsiteX2" fmla="*/ 337185 w 674370"/>
                  <a:gd name="connsiteY2" fmla="*/ 256223 h 674370"/>
                  <a:gd name="connsiteX3" fmla="*/ 80963 w 674370"/>
                  <a:gd name="connsiteY3" fmla="*/ 0 h 674370"/>
                  <a:gd name="connsiteX4" fmla="*/ 0 w 674370"/>
                  <a:gd name="connsiteY4" fmla="*/ 80963 h 674370"/>
                  <a:gd name="connsiteX5" fmla="*/ 256223 w 674370"/>
                  <a:gd name="connsiteY5" fmla="*/ 337185 h 674370"/>
                  <a:gd name="connsiteX6" fmla="*/ 0 w 674370"/>
                  <a:gd name="connsiteY6" fmla="*/ 593408 h 674370"/>
                  <a:gd name="connsiteX7" fmla="*/ 80963 w 674370"/>
                  <a:gd name="connsiteY7" fmla="*/ 674370 h 674370"/>
                  <a:gd name="connsiteX8" fmla="*/ 337185 w 674370"/>
                  <a:gd name="connsiteY8" fmla="*/ 418148 h 674370"/>
                  <a:gd name="connsiteX9" fmla="*/ 593408 w 674370"/>
                  <a:gd name="connsiteY9" fmla="*/ 674370 h 674370"/>
                  <a:gd name="connsiteX10" fmla="*/ 674370 w 674370"/>
                  <a:gd name="connsiteY10" fmla="*/ 593408 h 674370"/>
                  <a:gd name="connsiteX11" fmla="*/ 418148 w 674370"/>
                  <a:gd name="connsiteY11" fmla="*/ 337185 h 67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4370" h="674370">
                    <a:moveTo>
                      <a:pt x="674370" y="80963"/>
                    </a:moveTo>
                    <a:lnTo>
                      <a:pt x="593408" y="0"/>
                    </a:lnTo>
                    <a:lnTo>
                      <a:pt x="337185" y="256223"/>
                    </a:lnTo>
                    <a:lnTo>
                      <a:pt x="80963" y="0"/>
                    </a:lnTo>
                    <a:lnTo>
                      <a:pt x="0" y="80963"/>
                    </a:lnTo>
                    <a:lnTo>
                      <a:pt x="256223" y="337185"/>
                    </a:lnTo>
                    <a:lnTo>
                      <a:pt x="0" y="593408"/>
                    </a:lnTo>
                    <a:lnTo>
                      <a:pt x="80963" y="674370"/>
                    </a:lnTo>
                    <a:lnTo>
                      <a:pt x="337185" y="418148"/>
                    </a:lnTo>
                    <a:lnTo>
                      <a:pt x="593408" y="674370"/>
                    </a:lnTo>
                    <a:lnTo>
                      <a:pt x="674370" y="593408"/>
                    </a:lnTo>
                    <a:lnTo>
                      <a:pt x="418148" y="337185"/>
                    </a:lnTo>
                    <a:close/>
                  </a:path>
                </a:pathLst>
              </a:custGeom>
              <a:solidFill>
                <a:srgbClr val="FF0000">
                  <a:alpha val="30000"/>
                </a:srgbClr>
              </a:solidFill>
              <a:ln w="6350" cap="flat">
                <a:solidFill>
                  <a:srgbClr val="FF0000"/>
                </a:solidFill>
                <a:prstDash val="solid"/>
                <a:miter/>
              </a:ln>
            </p:spPr>
            <p:txBody>
              <a:bodyPr rtlCol="0" anchor="ctr"/>
              <a:lstStyle/>
              <a:p>
                <a:endParaRPr lang="nl-NL" dirty="0">
                  <a:solidFill>
                    <a:schemeClr val="tx1"/>
                  </a:solidFill>
                </a:endParaRPr>
              </a:p>
            </p:txBody>
          </p:sp>
        </p:grpSp>
      </p:grpSp>
    </p:spTree>
    <p:extLst>
      <p:ext uri="{BB962C8B-B14F-4D97-AF65-F5344CB8AC3E}">
        <p14:creationId xmlns:p14="http://schemas.microsoft.com/office/powerpoint/2010/main" val="16604702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uw/groen tekstkader 2-kolo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440056" y="333670"/>
            <a:ext cx="8258651" cy="581777"/>
          </a:xfrm>
        </p:spPr>
        <p:txBody>
          <a:bodyPr>
            <a:noAutofit/>
          </a:bodyPr>
          <a:lstStyle>
            <a:lvl1pPr>
              <a:defRPr/>
            </a:lvl1pPr>
          </a:lstStyle>
          <a:p>
            <a:r>
              <a:rPr lang="nl-NL" noProof="0" dirty="0"/>
              <a:t>Klik om titel toe te voegen</a:t>
            </a:r>
          </a:p>
        </p:txBody>
      </p:sp>
      <p:sp>
        <p:nvSpPr>
          <p:cNvPr id="13" name="Text Placeholder 12">
            <a:extLst>
              <a:ext uri="{FF2B5EF4-FFF2-40B4-BE49-F238E27FC236}">
                <a16:creationId xmlns:a16="http://schemas.microsoft.com/office/drawing/2014/main" id="{B886690E-8997-48D4-A839-FDFABFF3AD38}"/>
              </a:ext>
            </a:extLst>
          </p:cNvPr>
          <p:cNvSpPr>
            <a:spLocks noGrp="1"/>
          </p:cNvSpPr>
          <p:nvPr>
            <p:ph type="body" sz="quarter" idx="10" hasCustomPrompt="1"/>
          </p:nvPr>
        </p:nvSpPr>
        <p:spPr>
          <a:xfrm>
            <a:off x="440057" y="1427800"/>
            <a:ext cx="4000091" cy="3355200"/>
          </a:xfrm>
          <a:blipFill>
            <a:blip r:embed="rId2">
              <a:extLst>
                <a:ext uri="{96DAC541-7B7A-43D3-8B79-37D633B846F1}">
                  <asvg:svgBlip xmlns:asvg="http://schemas.microsoft.com/office/drawing/2016/SVG/main" r:embed="rId3"/>
                </a:ext>
              </a:extLst>
            </a:blip>
            <a:stretch>
              <a:fillRect/>
            </a:stretch>
          </a:blipFill>
        </p:spPr>
        <p:txBody>
          <a:bodyPr lIns="180000" tIns="180000" rIns="180000" bIns="180000">
            <a:noAutofit/>
          </a:bodyPr>
          <a:lstStyle>
            <a:lvl1pPr>
              <a:lnSpc>
                <a:spcPct val="90000"/>
              </a:lnSpc>
              <a:spcBef>
                <a:spcPts val="0"/>
              </a:spcBef>
              <a:spcAft>
                <a:spcPts val="0"/>
              </a:spcAft>
              <a:defRPr sz="1350" b="1">
                <a:solidFill>
                  <a:schemeClr val="tx1"/>
                </a:solidFill>
              </a:defRPr>
            </a:lvl1pPr>
            <a:lvl2pPr marL="0" indent="0">
              <a:lnSpc>
                <a:spcPct val="90000"/>
              </a:lnSpc>
              <a:spcBef>
                <a:spcPts val="0"/>
              </a:spcBef>
              <a:spcAft>
                <a:spcPts val="0"/>
              </a:spcAft>
              <a:buNone/>
              <a:defRPr sz="1350">
                <a:solidFill>
                  <a:schemeClr val="tx1"/>
                </a:solidFill>
              </a:defRPr>
            </a:lvl2pPr>
            <a:lvl3pPr marL="135728" indent="-135728">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3pPr>
            <a:lvl4pPr marL="269993" indent="-135728">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4pPr>
            <a:lvl5pPr marL="404990"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5pPr>
            <a:lvl6pPr marL="539987"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6pPr>
            <a:lvl7pPr marL="674984"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7pPr>
            <a:lvl8pPr marL="809980"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8pPr>
          </a:lstStyle>
          <a:p>
            <a:pPr lvl="0"/>
            <a:r>
              <a:rPr lang="nl-NL" noProof="0" dirty="0"/>
              <a:t>Klik om kop toe te voegen</a:t>
            </a:r>
          </a:p>
          <a:p>
            <a:pPr lvl="1"/>
            <a:r>
              <a:rPr lang="nl-NL" noProof="0" dirty="0"/>
              <a:t>Body tekst</a:t>
            </a:r>
          </a:p>
          <a:p>
            <a:pPr lvl="2"/>
            <a:r>
              <a:rPr lang="nl-NL" noProof="0" dirty="0" err="1"/>
              <a:t>Bullet</a:t>
            </a:r>
            <a:r>
              <a:rPr lang="nl-NL" noProof="0" dirty="0"/>
              <a:t> niveau 1</a:t>
            </a:r>
          </a:p>
          <a:p>
            <a:pPr lvl="3"/>
            <a:r>
              <a:rPr lang="nl-NL" noProof="0" dirty="0" err="1"/>
              <a:t>Bullet</a:t>
            </a:r>
            <a:r>
              <a:rPr lang="nl-NL" noProof="0" dirty="0"/>
              <a:t> niveau 2</a:t>
            </a:r>
          </a:p>
          <a:p>
            <a:pPr lvl="4"/>
            <a:r>
              <a:rPr lang="nl-NL" noProof="0" dirty="0" err="1"/>
              <a:t>Bullet</a:t>
            </a:r>
            <a:r>
              <a:rPr lang="nl-NL" noProof="0" dirty="0"/>
              <a:t> niveau 3</a:t>
            </a:r>
          </a:p>
          <a:p>
            <a:pPr lvl="5"/>
            <a:r>
              <a:rPr lang="nl-NL" noProof="0" dirty="0" err="1"/>
              <a:t>Bullet</a:t>
            </a:r>
            <a:r>
              <a:rPr lang="nl-NL" noProof="0" dirty="0"/>
              <a:t> niveau 4</a:t>
            </a:r>
          </a:p>
          <a:p>
            <a:pPr lvl="6"/>
            <a:r>
              <a:rPr lang="nl-NL" noProof="0" dirty="0" err="1"/>
              <a:t>Bullet</a:t>
            </a:r>
            <a:r>
              <a:rPr lang="nl-NL" noProof="0" dirty="0"/>
              <a:t> niveau 5</a:t>
            </a:r>
          </a:p>
          <a:p>
            <a:pPr lvl="7"/>
            <a:r>
              <a:rPr lang="nl-NL" noProof="0" dirty="0" err="1"/>
              <a:t>Bullet</a:t>
            </a:r>
            <a:r>
              <a:rPr lang="nl-NL" noProof="0" dirty="0"/>
              <a:t> niveau 6</a:t>
            </a:r>
          </a:p>
        </p:txBody>
      </p:sp>
      <p:sp>
        <p:nvSpPr>
          <p:cNvPr id="15" name="Text Placeholder 12">
            <a:extLst>
              <a:ext uri="{FF2B5EF4-FFF2-40B4-BE49-F238E27FC236}">
                <a16:creationId xmlns:a16="http://schemas.microsoft.com/office/drawing/2014/main" id="{9C245039-906D-4B6D-8C16-99BBD8667B65}"/>
              </a:ext>
            </a:extLst>
          </p:cNvPr>
          <p:cNvSpPr>
            <a:spLocks noGrp="1"/>
          </p:cNvSpPr>
          <p:nvPr>
            <p:ph type="body" sz="quarter" idx="12" hasCustomPrompt="1"/>
          </p:nvPr>
        </p:nvSpPr>
        <p:spPr>
          <a:xfrm>
            <a:off x="4699348" y="1427800"/>
            <a:ext cx="3999360" cy="3355200"/>
          </a:xfrm>
          <a:blipFill>
            <a:blip r:embed="rId4">
              <a:extLst>
                <a:ext uri="{96DAC541-7B7A-43D3-8B79-37D633B846F1}">
                  <asvg:svgBlip xmlns:asvg="http://schemas.microsoft.com/office/drawing/2016/SVG/main" r:embed="rId5"/>
                </a:ext>
              </a:extLst>
            </a:blip>
            <a:stretch>
              <a:fillRect/>
            </a:stretch>
          </a:blipFill>
        </p:spPr>
        <p:txBody>
          <a:bodyPr lIns="180000" tIns="180000" rIns="180000" bIns="180000">
            <a:noAutofit/>
          </a:bodyPr>
          <a:lstStyle>
            <a:lvl1pPr>
              <a:lnSpc>
                <a:spcPct val="90000"/>
              </a:lnSpc>
              <a:spcBef>
                <a:spcPts val="0"/>
              </a:spcBef>
              <a:spcAft>
                <a:spcPts val="0"/>
              </a:spcAft>
              <a:defRPr sz="1350" b="1">
                <a:solidFill>
                  <a:schemeClr val="tx1"/>
                </a:solidFill>
              </a:defRPr>
            </a:lvl1pPr>
            <a:lvl2pPr marL="0" indent="0">
              <a:lnSpc>
                <a:spcPct val="90000"/>
              </a:lnSpc>
              <a:spcBef>
                <a:spcPts val="0"/>
              </a:spcBef>
              <a:spcAft>
                <a:spcPts val="0"/>
              </a:spcAft>
              <a:buNone/>
              <a:defRPr sz="1350">
                <a:solidFill>
                  <a:schemeClr val="tx1"/>
                </a:solidFill>
              </a:defRPr>
            </a:lvl2pPr>
            <a:lvl3pPr marL="135728" indent="-135728">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3pPr>
            <a:lvl4pPr marL="269993" indent="-135728">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4pPr>
            <a:lvl5pPr marL="404990"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5pPr>
            <a:lvl6pPr marL="539987"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6pPr>
            <a:lvl7pPr marL="674984"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7pPr>
            <a:lvl8pPr marL="809980"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8pPr>
          </a:lstStyle>
          <a:p>
            <a:pPr lvl="0"/>
            <a:r>
              <a:rPr lang="nl-NL" noProof="0" dirty="0"/>
              <a:t>Klik om kop toe te voegen</a:t>
            </a:r>
          </a:p>
          <a:p>
            <a:pPr lvl="1"/>
            <a:r>
              <a:rPr lang="nl-NL" noProof="0" dirty="0"/>
              <a:t>Body tekst</a:t>
            </a:r>
          </a:p>
          <a:p>
            <a:pPr lvl="2"/>
            <a:r>
              <a:rPr lang="nl-NL" noProof="0" dirty="0" err="1"/>
              <a:t>Bullet</a:t>
            </a:r>
            <a:r>
              <a:rPr lang="nl-NL" noProof="0" dirty="0"/>
              <a:t> niveau 1</a:t>
            </a:r>
          </a:p>
          <a:p>
            <a:pPr lvl="3"/>
            <a:r>
              <a:rPr lang="nl-NL" noProof="0" dirty="0" err="1"/>
              <a:t>Bullet</a:t>
            </a:r>
            <a:r>
              <a:rPr lang="nl-NL" noProof="0" dirty="0"/>
              <a:t> niveau 2</a:t>
            </a:r>
          </a:p>
          <a:p>
            <a:pPr lvl="4"/>
            <a:r>
              <a:rPr lang="nl-NL" noProof="0" dirty="0" err="1"/>
              <a:t>Bullet</a:t>
            </a:r>
            <a:r>
              <a:rPr lang="nl-NL" noProof="0" dirty="0"/>
              <a:t> niveau 3</a:t>
            </a:r>
          </a:p>
          <a:p>
            <a:pPr lvl="5"/>
            <a:r>
              <a:rPr lang="nl-NL" noProof="0" dirty="0" err="1"/>
              <a:t>Bullet</a:t>
            </a:r>
            <a:r>
              <a:rPr lang="nl-NL" noProof="0" dirty="0"/>
              <a:t> niveau 4</a:t>
            </a:r>
          </a:p>
          <a:p>
            <a:pPr lvl="6"/>
            <a:r>
              <a:rPr lang="nl-NL" noProof="0" dirty="0" err="1"/>
              <a:t>Bullet</a:t>
            </a:r>
            <a:r>
              <a:rPr lang="nl-NL" noProof="0" dirty="0"/>
              <a:t> niveau 5</a:t>
            </a:r>
          </a:p>
          <a:p>
            <a:pPr lvl="7"/>
            <a:r>
              <a:rPr lang="nl-NL" noProof="0" dirty="0" err="1"/>
              <a:t>Bullet</a:t>
            </a:r>
            <a:r>
              <a:rPr lang="nl-NL" noProof="0" dirty="0"/>
              <a:t> niveau 6</a:t>
            </a:r>
          </a:p>
        </p:txBody>
      </p:sp>
      <p:sp>
        <p:nvSpPr>
          <p:cNvPr id="14" name="Rectangle 106">
            <a:extLst>
              <a:ext uri="{FF2B5EF4-FFF2-40B4-BE49-F238E27FC236}">
                <a16:creationId xmlns:a16="http://schemas.microsoft.com/office/drawing/2014/main" id="{899D78AE-AC52-4454-B4BF-5BA82980E328}"/>
              </a:ext>
            </a:extLst>
          </p:cNvPr>
          <p:cNvSpPr>
            <a:spLocks noChangeArrowheads="1"/>
          </p:cNvSpPr>
          <p:nvPr userDrawn="1"/>
        </p:nvSpPr>
        <p:spPr bwMode="gray">
          <a:xfrm>
            <a:off x="9244940" y="4"/>
            <a:ext cx="2329217" cy="759040"/>
          </a:xfrm>
          <a:prstGeom prst="rect">
            <a:avLst/>
          </a:prstGeom>
          <a:solidFill>
            <a:schemeClr val="bg1">
              <a:lumMod val="95000"/>
            </a:schemeClr>
          </a:solidFill>
          <a:ln>
            <a:noFill/>
          </a:ln>
          <a:effectLst/>
        </p:spPr>
        <p:txBody>
          <a:bodyPr wrap="square" lIns="108000" tIns="108000" rIns="108000" bIns="135000" anchor="t">
            <a:spAutoFit/>
          </a:bodyPr>
          <a:lstStyle/>
          <a:p>
            <a:pPr marL="0" marR="0" lvl="0" indent="0" algn="l" defTabSz="685783" rtl="0" eaLnBrk="1" fontAlgn="auto" latinLnBrk="0" hangingPunct="1">
              <a:lnSpc>
                <a:spcPct val="95000"/>
              </a:lnSpc>
              <a:spcBef>
                <a:spcPts val="450"/>
              </a:spcBef>
              <a:spcAft>
                <a:spcPts val="0"/>
              </a:spcAft>
              <a:buClrTx/>
              <a:buSzTx/>
              <a:buFontTx/>
              <a:buNone/>
              <a:tabLst>
                <a:tab pos="856039" algn="l"/>
              </a:tabLst>
              <a:defRPr/>
            </a:pPr>
            <a:r>
              <a:rPr kumimoji="0" lang="nl-NL" altLang="en-US" sz="825" b="1" i="0" u="none" strike="noStrike" kern="1200" cap="none" spc="-8" normalizeH="0" baseline="0" noProof="0" dirty="0">
                <a:ln>
                  <a:noFill/>
                </a:ln>
                <a:solidFill>
                  <a:schemeClr val="tx1"/>
                </a:solidFill>
                <a:effectLst/>
                <a:uLnTx/>
                <a:uFillTx/>
                <a:latin typeface="Open Sans"/>
                <a:ea typeface="+mn-ea"/>
                <a:cs typeface="+mn-cs"/>
              </a:rPr>
              <a:t>Tekstvlak groter/kleiner maken</a:t>
            </a:r>
            <a:endParaRPr kumimoji="0" lang="nl-NL" altLang="en-US" sz="750" b="0" i="0" u="none" strike="noStrike" kern="1200" cap="none" spc="-8" normalizeH="0" baseline="0" noProof="0" dirty="0">
              <a:ln>
                <a:noFill/>
              </a:ln>
              <a:solidFill>
                <a:schemeClr val="tx1"/>
              </a:solidFill>
              <a:effectLst/>
              <a:uLnTx/>
              <a:uFillTx/>
              <a:latin typeface="Open Sans"/>
              <a:ea typeface="+mn-ea"/>
              <a:cs typeface="+mn-cs"/>
            </a:endParaRPr>
          </a:p>
          <a:p>
            <a:pPr marL="0" marR="0" lvl="0" indent="0" algn="l" defTabSz="685783" rtl="0" eaLnBrk="1" fontAlgn="auto" latinLnBrk="0" hangingPunct="1">
              <a:lnSpc>
                <a:spcPct val="95000"/>
              </a:lnSpc>
              <a:spcBef>
                <a:spcPts val="450"/>
              </a:spcBef>
              <a:spcAft>
                <a:spcPts val="0"/>
              </a:spcAft>
              <a:buClrTx/>
              <a:buSzTx/>
              <a:buFont typeface="+mj-lt"/>
              <a:buNone/>
              <a:tabLst>
                <a:tab pos="856039" algn="l"/>
              </a:tabLst>
              <a:defRPr/>
            </a:pPr>
            <a:r>
              <a:rPr kumimoji="0" lang="nl-NL" altLang="en-US" sz="750" b="0" i="0" u="none" strike="noStrike" kern="1200" cap="none" spc="-8" normalizeH="0" baseline="0" noProof="0" dirty="0">
                <a:ln>
                  <a:noFill/>
                </a:ln>
                <a:solidFill>
                  <a:schemeClr val="tx1"/>
                </a:solidFill>
                <a:effectLst/>
                <a:uLnTx/>
                <a:uFillTx/>
                <a:latin typeface="Open Sans"/>
                <a:ea typeface="+mn-ea"/>
                <a:cs typeface="+mn-cs"/>
              </a:rPr>
              <a:t>Door te trekken aan de cirkels/blokjes rondom het tekstvlak kan je het tekstvlak groter en/of kleiner maken.</a:t>
            </a:r>
          </a:p>
        </p:txBody>
      </p:sp>
      <p:sp>
        <p:nvSpPr>
          <p:cNvPr id="3" name="Slide Number Placeholder 2">
            <a:extLst>
              <a:ext uri="{FF2B5EF4-FFF2-40B4-BE49-F238E27FC236}">
                <a16:creationId xmlns:a16="http://schemas.microsoft.com/office/drawing/2014/main" id="{2B339B6A-5A6B-41DB-B7A9-B9400C3E5F80}"/>
              </a:ext>
            </a:extLst>
          </p:cNvPr>
          <p:cNvSpPr>
            <a:spLocks noGrp="1"/>
          </p:cNvSpPr>
          <p:nvPr>
            <p:ph type="sldNum" sz="quarter" idx="13"/>
          </p:nvPr>
        </p:nvSpPr>
        <p:spPr/>
        <p:txBody>
          <a:bodyPr/>
          <a:lstStyle/>
          <a:p>
            <a:fld id="{5A195573-6125-40C3-AA0C-3AC6CFB9F86B}" type="slidenum">
              <a:rPr lang="en-US" smtClean="0"/>
              <a:pPr/>
              <a:t>‹nr.›</a:t>
            </a:fld>
            <a:endParaRPr lang="en-US" dirty="0"/>
          </a:p>
        </p:txBody>
      </p:sp>
      <p:grpSp>
        <p:nvGrpSpPr>
          <p:cNvPr id="20" name="Groep 2">
            <a:extLst>
              <a:ext uri="{FF2B5EF4-FFF2-40B4-BE49-F238E27FC236}">
                <a16:creationId xmlns:a16="http://schemas.microsoft.com/office/drawing/2014/main" id="{F6107713-5F01-4E6D-9E72-B0C44195686C}"/>
              </a:ext>
            </a:extLst>
          </p:cNvPr>
          <p:cNvGrpSpPr/>
          <p:nvPr userDrawn="1"/>
        </p:nvGrpSpPr>
        <p:grpSpPr>
          <a:xfrm>
            <a:off x="-2430152" y="0"/>
            <a:ext cx="2329217" cy="2718588"/>
            <a:chOff x="-2463800" y="0"/>
            <a:chExt cx="2329217" cy="2718588"/>
          </a:xfrm>
        </p:grpSpPr>
        <p:sp>
          <p:nvSpPr>
            <p:cNvPr id="21" name="Rectangle 106">
              <a:extLst>
                <a:ext uri="{FF2B5EF4-FFF2-40B4-BE49-F238E27FC236}">
                  <a16:creationId xmlns:a16="http://schemas.microsoft.com/office/drawing/2014/main" id="{2EE6B1E9-4D2E-43E8-BEAB-78EC593DD2EE}"/>
                </a:ext>
              </a:extLst>
            </p:cNvPr>
            <p:cNvSpPr>
              <a:spLocks noChangeArrowheads="1"/>
            </p:cNvSpPr>
            <p:nvPr userDrawn="1"/>
          </p:nvSpPr>
          <p:spPr bwMode="gray">
            <a:xfrm>
              <a:off x="-2463800" y="0"/>
              <a:ext cx="2329217" cy="2718588"/>
            </a:xfrm>
            <a:prstGeom prst="rect">
              <a:avLst/>
            </a:prstGeom>
            <a:solidFill>
              <a:schemeClr val="bg1">
                <a:lumMod val="95000"/>
              </a:schemeClr>
            </a:solidFill>
            <a:ln>
              <a:noFill/>
            </a:ln>
            <a:effectLst/>
          </p:spPr>
          <p:txBody>
            <a:bodyPr wrap="square" lIns="144000" tIns="144000" rIns="144000" bIns="180000" anchor="t">
              <a:spAutoFit/>
            </a:bodyPr>
            <a:lstStyle/>
            <a:p>
              <a:pPr marL="0" indent="0">
                <a:lnSpc>
                  <a:spcPct val="95000"/>
                </a:lnSpc>
                <a:spcBef>
                  <a:spcPts val="600"/>
                </a:spcBef>
                <a:tabLst>
                  <a:tab pos="1141413" algn="l"/>
                </a:tabLst>
              </a:pPr>
              <a:r>
                <a:rPr lang="nl-NL" altLang="en-US" sz="1100" b="1" spc="-10" baseline="0" noProof="0" dirty="0">
                  <a:solidFill>
                    <a:schemeClr val="tx1"/>
                  </a:solidFill>
                  <a:latin typeface="+mn-lt"/>
                </a:rPr>
                <a:t>Kop, </a:t>
              </a:r>
              <a:r>
                <a:rPr lang="nl-NL" altLang="en-US" sz="1100" b="1" spc="-10" baseline="0" noProof="0" dirty="0" err="1">
                  <a:solidFill>
                    <a:schemeClr val="tx1"/>
                  </a:solidFill>
                  <a:latin typeface="+mn-lt"/>
                </a:rPr>
                <a:t>subkop</a:t>
              </a:r>
              <a:r>
                <a:rPr lang="nl-NL" altLang="en-US" sz="1100" b="1" spc="-10" baseline="0" noProof="0" dirty="0">
                  <a:solidFill>
                    <a:schemeClr val="tx1"/>
                  </a:solidFill>
                  <a:latin typeface="+mn-lt"/>
                </a:rPr>
                <a:t> of </a:t>
              </a:r>
              <a:br>
                <a:rPr lang="nl-NL" altLang="en-US" sz="1100" b="1" spc="-10" baseline="0" noProof="0" dirty="0">
                  <a:solidFill>
                    <a:schemeClr val="tx1"/>
                  </a:solidFill>
                  <a:latin typeface="+mn-lt"/>
                </a:rPr>
              </a:br>
              <a:r>
                <a:rPr lang="nl-NL" altLang="en-US" sz="1100" b="1" spc="-10" baseline="0" noProof="0" dirty="0" err="1">
                  <a:solidFill>
                    <a:schemeClr val="tx1"/>
                  </a:solidFill>
                  <a:latin typeface="+mn-lt"/>
                </a:rPr>
                <a:t>bullets</a:t>
              </a:r>
              <a:r>
                <a:rPr lang="nl-NL" altLang="en-US" sz="1100" b="1" spc="-10" baseline="0" noProof="0" dirty="0">
                  <a:solidFill>
                    <a:schemeClr val="tx1"/>
                  </a:solidFill>
                  <a:latin typeface="+mn-lt"/>
                </a:rPr>
                <a:t> aanmaken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lang="nl-NL" altLang="en-US" sz="1000" spc="-10" baseline="0" noProof="0" dirty="0">
                  <a:solidFill>
                    <a:schemeClr val="tx1"/>
                  </a:solidFill>
                  <a:latin typeface="+mn-lt"/>
                </a:rPr>
                <a:t>Via ‘</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Start’ &gt; ‘Alinea’ kun je van tekst een kop,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subkop</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of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bullets</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maken in de juiste huisstijl</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Ga voor de tekst staan die je wilt aanpassen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het pijltje naar links, verlaag je het niveau. Met het pijltje naar </a:t>
              </a:r>
              <a:r>
                <a:rPr lang="nl-NL" altLang="en-US" sz="1000" spc="-10" baseline="0" noProof="0" dirty="0">
                  <a:solidFill>
                    <a:schemeClr val="tx1"/>
                  </a:solidFill>
                  <a:latin typeface="+mn-lt"/>
                </a:rPr>
                <a:t>rechts, verhoog je het niveau</a:t>
              </a:r>
            </a:p>
          </p:txBody>
        </p:sp>
        <p:grpSp>
          <p:nvGrpSpPr>
            <p:cNvPr id="22" name="Group 22">
              <a:extLst>
                <a:ext uri="{FF2B5EF4-FFF2-40B4-BE49-F238E27FC236}">
                  <a16:creationId xmlns:a16="http://schemas.microsoft.com/office/drawing/2014/main" id="{D19951D5-8A3F-4077-A537-E4186D31CE2F}"/>
                </a:ext>
              </a:extLst>
            </p:cNvPr>
            <p:cNvGrpSpPr/>
            <p:nvPr userDrawn="1"/>
          </p:nvGrpSpPr>
          <p:grpSpPr>
            <a:xfrm>
              <a:off x="-2318863" y="1050055"/>
              <a:ext cx="2044800" cy="534731"/>
              <a:chOff x="-2108199" y="3333735"/>
              <a:chExt cx="2314576" cy="605280"/>
            </a:xfrm>
          </p:grpSpPr>
          <p:grpSp>
            <p:nvGrpSpPr>
              <p:cNvPr id="30" name="Group 9">
                <a:extLst>
                  <a:ext uri="{FF2B5EF4-FFF2-40B4-BE49-F238E27FC236}">
                    <a16:creationId xmlns:a16="http://schemas.microsoft.com/office/drawing/2014/main" id="{A3427D94-1E61-4038-B04A-AAB263E1EDA1}"/>
                  </a:ext>
                </a:extLst>
              </p:cNvPr>
              <p:cNvGrpSpPr/>
              <p:nvPr userDrawn="1"/>
            </p:nvGrpSpPr>
            <p:grpSpPr>
              <a:xfrm>
                <a:off x="-2108199" y="3333735"/>
                <a:ext cx="2314576" cy="605280"/>
                <a:chOff x="-1062434" y="2679700"/>
                <a:chExt cx="2314576" cy="605280"/>
              </a:xfrm>
            </p:grpSpPr>
            <p:pic>
              <p:nvPicPr>
                <p:cNvPr id="32" name="Picture 5">
                  <a:extLst>
                    <a:ext uri="{FF2B5EF4-FFF2-40B4-BE49-F238E27FC236}">
                      <a16:creationId xmlns:a16="http://schemas.microsoft.com/office/drawing/2014/main" id="{DA776DA9-B9DA-464C-B10A-81C973CD7908}"/>
                    </a:ext>
                  </a:extLst>
                </p:cNvPr>
                <p:cNvPicPr>
                  <a:picLocks noChangeAspect="1"/>
                </p:cNvPicPr>
                <p:nvPr userDrawn="1"/>
              </p:nvPicPr>
              <p:blipFill rotWithShape="1">
                <a:blip r:embed="rId6"/>
                <a:srcRect l="29631" t="6122" r="51385" b="84783"/>
                <a:stretch/>
              </p:blipFill>
              <p:spPr>
                <a:xfrm>
                  <a:off x="-1062434" y="2679700"/>
                  <a:ext cx="2314576" cy="605280"/>
                </a:xfrm>
                <a:prstGeom prst="rect">
                  <a:avLst/>
                </a:prstGeom>
                <a:noFill/>
                <a:ln>
                  <a:noFill/>
                </a:ln>
                <a:effectLst>
                  <a:outerShdw blurRad="63500" sx="102000" sy="102000" algn="ctr" rotWithShape="0">
                    <a:prstClr val="black">
                      <a:alpha val="40000"/>
                    </a:prstClr>
                  </a:outerShdw>
                </a:effectLst>
              </p:spPr>
            </p:pic>
            <p:sp>
              <p:nvSpPr>
                <p:cNvPr id="33" name="Rectangle 21">
                  <a:extLst>
                    <a:ext uri="{FF2B5EF4-FFF2-40B4-BE49-F238E27FC236}">
                      <a16:creationId xmlns:a16="http://schemas.microsoft.com/office/drawing/2014/main" id="{456C3A20-69A8-4665-8998-FC309E39B463}"/>
                    </a:ext>
                  </a:extLst>
                </p:cNvPr>
                <p:cNvSpPr/>
                <p:nvPr userDrawn="1"/>
              </p:nvSpPr>
              <p:spPr bwMode="gray">
                <a:xfrm>
                  <a:off x="-518929" y="2752725"/>
                  <a:ext cx="305212" cy="140494"/>
                </a:xfrm>
                <a:prstGeom prst="rect">
                  <a:avLst/>
                </a:prstGeom>
                <a:solidFill>
                  <a:srgbClr val="92D050">
                    <a:alpha val="30000"/>
                  </a:srgbClr>
                </a:solid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sp>
            <p:nvSpPr>
              <p:cNvPr id="31" name="Graphic 19" descr="Close with solid fill">
                <a:extLst>
                  <a:ext uri="{FF2B5EF4-FFF2-40B4-BE49-F238E27FC236}">
                    <a16:creationId xmlns:a16="http://schemas.microsoft.com/office/drawing/2014/main" id="{D1301B2B-6579-4D13-938B-4906FD7880A1}"/>
                  </a:ext>
                </a:extLst>
              </p:cNvPr>
              <p:cNvSpPr/>
              <p:nvPr userDrawn="1"/>
            </p:nvSpPr>
            <p:spPr>
              <a:xfrm>
                <a:off x="-2079108" y="3406854"/>
                <a:ext cx="140400" cy="140400"/>
              </a:xfrm>
              <a:custGeom>
                <a:avLst/>
                <a:gdLst>
                  <a:gd name="connsiteX0" fmla="*/ 674370 w 674370"/>
                  <a:gd name="connsiteY0" fmla="*/ 80963 h 674370"/>
                  <a:gd name="connsiteX1" fmla="*/ 593408 w 674370"/>
                  <a:gd name="connsiteY1" fmla="*/ 0 h 674370"/>
                  <a:gd name="connsiteX2" fmla="*/ 337185 w 674370"/>
                  <a:gd name="connsiteY2" fmla="*/ 256223 h 674370"/>
                  <a:gd name="connsiteX3" fmla="*/ 80963 w 674370"/>
                  <a:gd name="connsiteY3" fmla="*/ 0 h 674370"/>
                  <a:gd name="connsiteX4" fmla="*/ 0 w 674370"/>
                  <a:gd name="connsiteY4" fmla="*/ 80963 h 674370"/>
                  <a:gd name="connsiteX5" fmla="*/ 256223 w 674370"/>
                  <a:gd name="connsiteY5" fmla="*/ 337185 h 674370"/>
                  <a:gd name="connsiteX6" fmla="*/ 0 w 674370"/>
                  <a:gd name="connsiteY6" fmla="*/ 593408 h 674370"/>
                  <a:gd name="connsiteX7" fmla="*/ 80963 w 674370"/>
                  <a:gd name="connsiteY7" fmla="*/ 674370 h 674370"/>
                  <a:gd name="connsiteX8" fmla="*/ 337185 w 674370"/>
                  <a:gd name="connsiteY8" fmla="*/ 418148 h 674370"/>
                  <a:gd name="connsiteX9" fmla="*/ 593408 w 674370"/>
                  <a:gd name="connsiteY9" fmla="*/ 674370 h 674370"/>
                  <a:gd name="connsiteX10" fmla="*/ 674370 w 674370"/>
                  <a:gd name="connsiteY10" fmla="*/ 593408 h 674370"/>
                  <a:gd name="connsiteX11" fmla="*/ 418148 w 674370"/>
                  <a:gd name="connsiteY11" fmla="*/ 337185 h 67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4370" h="674370">
                    <a:moveTo>
                      <a:pt x="674370" y="80963"/>
                    </a:moveTo>
                    <a:lnTo>
                      <a:pt x="593408" y="0"/>
                    </a:lnTo>
                    <a:lnTo>
                      <a:pt x="337185" y="256223"/>
                    </a:lnTo>
                    <a:lnTo>
                      <a:pt x="80963" y="0"/>
                    </a:lnTo>
                    <a:lnTo>
                      <a:pt x="0" y="80963"/>
                    </a:lnTo>
                    <a:lnTo>
                      <a:pt x="256223" y="337185"/>
                    </a:lnTo>
                    <a:lnTo>
                      <a:pt x="0" y="593408"/>
                    </a:lnTo>
                    <a:lnTo>
                      <a:pt x="80963" y="674370"/>
                    </a:lnTo>
                    <a:lnTo>
                      <a:pt x="337185" y="418148"/>
                    </a:lnTo>
                    <a:lnTo>
                      <a:pt x="593408" y="674370"/>
                    </a:lnTo>
                    <a:lnTo>
                      <a:pt x="674370" y="593408"/>
                    </a:lnTo>
                    <a:lnTo>
                      <a:pt x="418148" y="337185"/>
                    </a:lnTo>
                    <a:close/>
                  </a:path>
                </a:pathLst>
              </a:custGeom>
              <a:solidFill>
                <a:srgbClr val="FF0000">
                  <a:alpha val="30000"/>
                </a:srgbClr>
              </a:solidFill>
              <a:ln w="6350" cap="flat">
                <a:solidFill>
                  <a:srgbClr val="FF0000"/>
                </a:solidFill>
                <a:prstDash val="solid"/>
                <a:miter/>
              </a:ln>
            </p:spPr>
            <p:txBody>
              <a:bodyPr rtlCol="0" anchor="ctr"/>
              <a:lstStyle/>
              <a:p>
                <a:endParaRPr lang="nl-NL" dirty="0">
                  <a:solidFill>
                    <a:schemeClr val="tx1"/>
                  </a:solidFill>
                </a:endParaRPr>
              </a:p>
            </p:txBody>
          </p:sp>
        </p:grpSp>
      </p:grpSp>
    </p:spTree>
    <p:extLst>
      <p:ext uri="{BB962C8B-B14F-4D97-AF65-F5344CB8AC3E}">
        <p14:creationId xmlns:p14="http://schemas.microsoft.com/office/powerpoint/2010/main" val="34821763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nhoud met afbeelding klein">
    <p:spTree>
      <p:nvGrpSpPr>
        <p:cNvPr id="1" name=""/>
        <p:cNvGrpSpPr/>
        <p:nvPr/>
      </p:nvGrpSpPr>
      <p:grpSpPr>
        <a:xfrm>
          <a:off x="0" y="0"/>
          <a:ext cx="0" cy="0"/>
          <a:chOff x="0" y="0"/>
          <a:chExt cx="0" cy="0"/>
        </a:xfrm>
      </p:grpSpPr>
      <p:sp>
        <p:nvSpPr>
          <p:cNvPr id="35" name="Picture Placeholder 34">
            <a:extLst>
              <a:ext uri="{FF2B5EF4-FFF2-40B4-BE49-F238E27FC236}">
                <a16:creationId xmlns:a16="http://schemas.microsoft.com/office/drawing/2014/main" id="{26FA0116-5605-4EAB-B17E-403A6B16BFFC}"/>
              </a:ext>
            </a:extLst>
          </p:cNvPr>
          <p:cNvSpPr>
            <a:spLocks noGrp="1"/>
          </p:cNvSpPr>
          <p:nvPr>
            <p:ph type="pic" sz="quarter" idx="12" hasCustomPrompt="1"/>
          </p:nvPr>
        </p:nvSpPr>
        <p:spPr>
          <a:xfrm>
            <a:off x="4694486" y="1427799"/>
            <a:ext cx="3999600" cy="4052559"/>
          </a:xfrm>
          <a:custGeom>
            <a:avLst/>
            <a:gdLst>
              <a:gd name="connsiteX0" fmla="*/ 0 w 3999600"/>
              <a:gd name="connsiteY0" fmla="*/ 0 h 4052559"/>
              <a:gd name="connsiteX1" fmla="*/ 3733027 w 3999600"/>
              <a:gd name="connsiteY1" fmla="*/ 0 h 4052559"/>
              <a:gd name="connsiteX2" fmla="*/ 3999600 w 3999600"/>
              <a:gd name="connsiteY2" fmla="*/ 266573 h 4052559"/>
              <a:gd name="connsiteX3" fmla="*/ 3999600 w 3999600"/>
              <a:gd name="connsiteY3" fmla="*/ 4052559 h 4052559"/>
              <a:gd name="connsiteX4" fmla="*/ 266573 w 3999600"/>
              <a:gd name="connsiteY4" fmla="*/ 4052559 h 4052559"/>
              <a:gd name="connsiteX5" fmla="*/ 0 w 3999600"/>
              <a:gd name="connsiteY5" fmla="*/ 3785986 h 4052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99600" h="4052559">
                <a:moveTo>
                  <a:pt x="0" y="0"/>
                </a:moveTo>
                <a:lnTo>
                  <a:pt x="3733027" y="0"/>
                </a:lnTo>
                <a:cubicBezTo>
                  <a:pt x="3880251" y="0"/>
                  <a:pt x="3999600" y="119349"/>
                  <a:pt x="3999600" y="266573"/>
                </a:cubicBezTo>
                <a:lnTo>
                  <a:pt x="3999600" y="4052559"/>
                </a:lnTo>
                <a:lnTo>
                  <a:pt x="266573" y="4052559"/>
                </a:lnTo>
                <a:cubicBezTo>
                  <a:pt x="119349" y="4052559"/>
                  <a:pt x="0" y="3933210"/>
                  <a:pt x="0" y="3785986"/>
                </a:cubicBezTo>
                <a:close/>
              </a:path>
            </a:pathLst>
          </a:custGeom>
          <a:solidFill>
            <a:srgbClr val="EAEAEA"/>
          </a:solidFill>
        </p:spPr>
        <p:txBody>
          <a:bodyPr wrap="square" tIns="0" anchor="ctr" anchorCtr="1">
            <a:noAutofit/>
          </a:bodyPr>
          <a:lstStyle>
            <a:lvl1pPr algn="l">
              <a:spcBef>
                <a:spcPts val="0"/>
              </a:spcBef>
              <a:defRPr sz="900">
                <a:solidFill>
                  <a:schemeClr val="tx1"/>
                </a:solidFill>
              </a:defRPr>
            </a:lvl1pPr>
          </a:lstStyle>
          <a:p>
            <a:r>
              <a:rPr lang="nl-NL" noProof="0" dirty="0"/>
              <a:t>Klik op icoon om </a:t>
            </a:r>
            <a:br>
              <a:rPr lang="nl-NL" noProof="0" dirty="0"/>
            </a:br>
            <a:r>
              <a:rPr lang="nl-NL" noProof="0" dirty="0"/>
              <a:t>afbeelding toe te voegen</a:t>
            </a:r>
          </a:p>
        </p:txBody>
      </p:sp>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440056" y="333670"/>
            <a:ext cx="8258651" cy="581777"/>
          </a:xfrm>
        </p:spPr>
        <p:txBody>
          <a:bodyPr>
            <a:noAutofit/>
          </a:bodyPr>
          <a:lstStyle>
            <a:lvl1pPr>
              <a:defRPr/>
            </a:lvl1pPr>
          </a:lstStyle>
          <a:p>
            <a:r>
              <a:rPr lang="nl-NL" noProof="0" dirty="0"/>
              <a:t>Klik om titel toe te voegen</a:t>
            </a:r>
          </a:p>
        </p:txBody>
      </p:sp>
      <p:sp>
        <p:nvSpPr>
          <p:cNvPr id="14" name="Text Placeholder 12">
            <a:extLst>
              <a:ext uri="{FF2B5EF4-FFF2-40B4-BE49-F238E27FC236}">
                <a16:creationId xmlns:a16="http://schemas.microsoft.com/office/drawing/2014/main" id="{2078A510-ED0A-4185-89DF-37CC3AF31C91}"/>
              </a:ext>
            </a:extLst>
          </p:cNvPr>
          <p:cNvSpPr>
            <a:spLocks noGrp="1"/>
          </p:cNvSpPr>
          <p:nvPr>
            <p:ph type="body" sz="quarter" idx="11" hasCustomPrompt="1"/>
          </p:nvPr>
        </p:nvSpPr>
        <p:spPr>
          <a:xfrm>
            <a:off x="4990014" y="5590319"/>
            <a:ext cx="3525333" cy="212767"/>
          </a:xfrm>
        </p:spPr>
        <p:txBody>
          <a:bodyPr tIns="0">
            <a:noAutofit/>
          </a:bodyPr>
          <a:lstStyle>
            <a:lvl1pPr>
              <a:lnSpc>
                <a:spcPct val="90000"/>
              </a:lnSpc>
              <a:spcBef>
                <a:spcPts val="0"/>
              </a:spcBef>
              <a:spcAft>
                <a:spcPts val="0"/>
              </a:spcAft>
              <a:defRPr sz="1050" b="0">
                <a:solidFill>
                  <a:schemeClr val="tx1"/>
                </a:solidFill>
              </a:defRPr>
            </a:lvl1pPr>
            <a:lvl2pPr>
              <a:lnSpc>
                <a:spcPts val="1425"/>
              </a:lnSpc>
              <a:spcBef>
                <a:spcPts val="0"/>
              </a:spcBef>
              <a:buNone/>
              <a:defRPr sz="1200">
                <a:solidFill>
                  <a:schemeClr val="accent3"/>
                </a:solidFill>
              </a:defRPr>
            </a:lvl2pPr>
            <a:lvl3pPr marL="135728" indent="-135728">
              <a:lnSpc>
                <a:spcPts val="1425"/>
              </a:lnSpc>
              <a:spcBef>
                <a:spcPts val="0"/>
              </a:spcBef>
              <a:buNone/>
              <a:defRPr sz="1200"/>
            </a:lvl3pPr>
            <a:lvl4pPr marL="135728" indent="-135728">
              <a:lnSpc>
                <a:spcPts val="1425"/>
              </a:lnSpc>
              <a:spcBef>
                <a:spcPts val="0"/>
              </a:spcBef>
              <a:defRPr sz="1200"/>
            </a:lvl4pPr>
            <a:lvl5pPr>
              <a:lnSpc>
                <a:spcPts val="1125"/>
              </a:lnSpc>
              <a:defRPr sz="1200"/>
            </a:lvl5pPr>
          </a:lstStyle>
          <a:p>
            <a:pPr lvl="0"/>
            <a:r>
              <a:rPr lang="nl-NL" noProof="0" dirty="0"/>
              <a:t>Klik om bijschrift toe te voegen</a:t>
            </a:r>
          </a:p>
        </p:txBody>
      </p:sp>
      <p:sp>
        <p:nvSpPr>
          <p:cNvPr id="11" name="Text Placeholder 12">
            <a:extLst>
              <a:ext uri="{FF2B5EF4-FFF2-40B4-BE49-F238E27FC236}">
                <a16:creationId xmlns:a16="http://schemas.microsoft.com/office/drawing/2014/main" id="{A5CB29B6-1391-44E8-A834-AE61F9B636BC}"/>
              </a:ext>
            </a:extLst>
          </p:cNvPr>
          <p:cNvSpPr>
            <a:spLocks noGrp="1"/>
          </p:cNvSpPr>
          <p:nvPr>
            <p:ph type="body" sz="quarter" idx="10" hasCustomPrompt="1"/>
          </p:nvPr>
        </p:nvSpPr>
        <p:spPr>
          <a:xfrm>
            <a:off x="440056" y="1427800"/>
            <a:ext cx="4000091" cy="4375286"/>
          </a:xfrm>
        </p:spPr>
        <p:txBody>
          <a:bodyPr tIns="36000">
            <a:noAutofit/>
          </a:bodyPr>
          <a:lstStyle>
            <a:lvl1pPr>
              <a:lnSpc>
                <a:spcPct val="90000"/>
              </a:lnSpc>
              <a:spcBef>
                <a:spcPts val="0"/>
              </a:spcBef>
              <a:spcAft>
                <a:spcPts val="0"/>
              </a:spcAft>
              <a:defRPr sz="1350" b="1">
                <a:solidFill>
                  <a:schemeClr val="tx2"/>
                </a:solidFill>
              </a:defRPr>
            </a:lvl1pPr>
            <a:lvl2pPr marL="0" indent="0">
              <a:lnSpc>
                <a:spcPct val="90000"/>
              </a:lnSpc>
              <a:spcBef>
                <a:spcPts val="0"/>
              </a:spcBef>
              <a:spcAft>
                <a:spcPts val="0"/>
              </a:spcAft>
              <a:buNone/>
              <a:defRPr sz="1350">
                <a:solidFill>
                  <a:schemeClr val="bg2"/>
                </a:solidFill>
              </a:defRPr>
            </a:lvl2pPr>
            <a:lvl3pPr marL="0" indent="0">
              <a:lnSpc>
                <a:spcPct val="90000"/>
              </a:lnSpc>
              <a:spcBef>
                <a:spcPts val="0"/>
              </a:spcBef>
              <a:spcAft>
                <a:spcPts val="0"/>
              </a:spcAft>
              <a:buNone/>
              <a:defRPr sz="1350">
                <a:solidFill>
                  <a:schemeClr val="tx1"/>
                </a:solidFill>
              </a:defRPr>
            </a:lvl3pPr>
            <a:lvl4pPr marL="135728" indent="-135728">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4pPr>
            <a:lvl5pPr marL="269993"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5pPr>
            <a:lvl6pPr marL="404990"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6pPr>
            <a:lvl7pPr marL="539987"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7pPr>
            <a:lvl8pPr marL="674984"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8pPr>
            <a:lvl9pPr marL="809980"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9pPr>
          </a:lstStyle>
          <a:p>
            <a:pPr lvl="0"/>
            <a:r>
              <a:rPr lang="nl-NL" noProof="0" dirty="0"/>
              <a:t>Klik om kop toe te voegen</a:t>
            </a:r>
          </a:p>
          <a:p>
            <a:pPr lvl="1"/>
            <a:r>
              <a:rPr lang="nl-NL" noProof="0" dirty="0" err="1"/>
              <a:t>Subkop</a:t>
            </a:r>
            <a:endParaRPr lang="nl-NL" noProof="0" dirty="0"/>
          </a:p>
          <a:p>
            <a:pPr lvl="2"/>
            <a:r>
              <a:rPr lang="nl-NL" noProof="0" dirty="0"/>
              <a:t>Body tekst </a:t>
            </a:r>
          </a:p>
          <a:p>
            <a:pPr lvl="3"/>
            <a:r>
              <a:rPr lang="nl-NL" noProof="0" dirty="0" err="1"/>
              <a:t>Bullet</a:t>
            </a:r>
            <a:r>
              <a:rPr lang="nl-NL" noProof="0" dirty="0"/>
              <a:t> niveau 1</a:t>
            </a:r>
          </a:p>
          <a:p>
            <a:pPr lvl="4"/>
            <a:r>
              <a:rPr lang="nl-NL" noProof="0" dirty="0" err="1"/>
              <a:t>Bullet</a:t>
            </a:r>
            <a:r>
              <a:rPr lang="nl-NL" noProof="0" dirty="0"/>
              <a:t> niveau 2</a:t>
            </a:r>
          </a:p>
          <a:p>
            <a:pPr lvl="5"/>
            <a:r>
              <a:rPr lang="nl-NL" noProof="0" dirty="0" err="1"/>
              <a:t>Bullet</a:t>
            </a:r>
            <a:r>
              <a:rPr lang="nl-NL" noProof="0" dirty="0"/>
              <a:t> niveau 3</a:t>
            </a:r>
          </a:p>
          <a:p>
            <a:pPr lvl="6"/>
            <a:r>
              <a:rPr lang="nl-NL" noProof="0" dirty="0" err="1"/>
              <a:t>Bullet</a:t>
            </a:r>
            <a:r>
              <a:rPr lang="nl-NL" noProof="0" dirty="0"/>
              <a:t> niveau 4</a:t>
            </a:r>
          </a:p>
          <a:p>
            <a:pPr lvl="7"/>
            <a:r>
              <a:rPr lang="nl-NL" noProof="0" dirty="0" err="1"/>
              <a:t>Bullet</a:t>
            </a:r>
            <a:r>
              <a:rPr lang="nl-NL" noProof="0" dirty="0"/>
              <a:t> niveau 5</a:t>
            </a:r>
          </a:p>
          <a:p>
            <a:pPr lvl="8"/>
            <a:r>
              <a:rPr lang="nl-NL" noProof="0" dirty="0" err="1"/>
              <a:t>Bullet</a:t>
            </a:r>
            <a:r>
              <a:rPr lang="nl-NL" noProof="0" dirty="0"/>
              <a:t> niveau 6</a:t>
            </a:r>
          </a:p>
        </p:txBody>
      </p:sp>
      <p:sp>
        <p:nvSpPr>
          <p:cNvPr id="26" name="Rectangle 106">
            <a:extLst>
              <a:ext uri="{FF2B5EF4-FFF2-40B4-BE49-F238E27FC236}">
                <a16:creationId xmlns:a16="http://schemas.microsoft.com/office/drawing/2014/main" id="{B8899ADC-BA45-4857-803C-B3A928A6A225}"/>
              </a:ext>
            </a:extLst>
          </p:cNvPr>
          <p:cNvSpPr>
            <a:spLocks noChangeArrowheads="1"/>
          </p:cNvSpPr>
          <p:nvPr userDrawn="1"/>
        </p:nvSpPr>
        <p:spPr bwMode="gray">
          <a:xfrm>
            <a:off x="-2430152" y="2996043"/>
            <a:ext cx="2329217" cy="1216216"/>
          </a:xfrm>
          <a:prstGeom prst="rect">
            <a:avLst/>
          </a:prstGeom>
          <a:solidFill>
            <a:schemeClr val="bg1">
              <a:lumMod val="95000"/>
            </a:schemeClr>
          </a:solidFill>
          <a:ln>
            <a:noFill/>
          </a:ln>
          <a:effectLst/>
        </p:spPr>
        <p:txBody>
          <a:bodyPr wrap="square" lIns="108000" tIns="108000" rIns="108000" bIns="135000" anchor="t">
            <a:spAutoFit/>
          </a:bodyPr>
          <a:lstStyle/>
          <a:p>
            <a:pPr marL="0" marR="0" lvl="0" indent="0" algn="l" defTabSz="685783" rtl="0" eaLnBrk="1" fontAlgn="auto" latinLnBrk="0" hangingPunct="1">
              <a:lnSpc>
                <a:spcPct val="95000"/>
              </a:lnSpc>
              <a:spcBef>
                <a:spcPts val="450"/>
              </a:spcBef>
              <a:spcAft>
                <a:spcPts val="0"/>
              </a:spcAft>
              <a:buClrTx/>
              <a:buSzTx/>
              <a:buFontTx/>
              <a:buNone/>
              <a:tabLst>
                <a:tab pos="856039" algn="l"/>
              </a:tabLst>
              <a:defRPr/>
            </a:pPr>
            <a:r>
              <a:rPr kumimoji="0" lang="nl-NL" altLang="en-US" sz="825" b="1" i="0" u="none" strike="noStrike" kern="1200" cap="none" spc="-8" normalizeH="0" baseline="0" noProof="0" dirty="0">
                <a:ln>
                  <a:noFill/>
                </a:ln>
                <a:solidFill>
                  <a:schemeClr val="tx1"/>
                </a:solidFill>
                <a:effectLst/>
                <a:uLnTx/>
                <a:uFillTx/>
                <a:latin typeface="Open Sans"/>
                <a:ea typeface="+mn-ea"/>
                <a:cs typeface="+mn-cs"/>
              </a:rPr>
              <a:t>Afbeelding plaatsen</a:t>
            </a:r>
            <a:endParaRPr kumimoji="0" lang="nl-NL" altLang="en-US" sz="750" b="0" i="0" u="none" strike="noStrike" kern="1200" cap="none" spc="-8" normalizeH="0" baseline="0" noProof="0" dirty="0">
              <a:ln>
                <a:noFill/>
              </a:ln>
              <a:solidFill>
                <a:schemeClr val="tx1"/>
              </a:solidFill>
              <a:effectLst/>
              <a:uLnTx/>
              <a:uFillTx/>
              <a:latin typeface="Open Sans"/>
              <a:ea typeface="+mn-ea"/>
              <a:cs typeface="+mn-cs"/>
            </a:endParaRPr>
          </a:p>
          <a:p>
            <a:pPr marL="107997" marR="0" lvl="0" indent="-107997" algn="l" defTabSz="685783" rtl="0" eaLnBrk="1" fontAlgn="auto" latinLnBrk="0" hangingPunct="1">
              <a:lnSpc>
                <a:spcPct val="95000"/>
              </a:lnSpc>
              <a:spcBef>
                <a:spcPts val="450"/>
              </a:spcBef>
              <a:spcAft>
                <a:spcPts val="0"/>
              </a:spcAft>
              <a:buClrTx/>
              <a:buSzTx/>
              <a:buFont typeface="+mj-lt"/>
              <a:buAutoNum type="arabicPeriod"/>
              <a:tabLst>
                <a:tab pos="856039" algn="l"/>
              </a:tabLst>
              <a:defRPr/>
            </a:pPr>
            <a:r>
              <a:rPr kumimoji="0" lang="nl-NL" altLang="en-US" sz="750" b="0" i="0" u="none" strike="noStrike" kern="1200" cap="none" spc="-8" normalizeH="0" baseline="0" noProof="0" dirty="0">
                <a:ln>
                  <a:noFill/>
                </a:ln>
                <a:solidFill>
                  <a:schemeClr val="tx1"/>
                </a:solidFill>
                <a:effectLst/>
                <a:uLnTx/>
                <a:uFillTx/>
                <a:latin typeface="Open Sans"/>
                <a:ea typeface="+mn-ea"/>
                <a:cs typeface="+mn-cs"/>
              </a:rPr>
              <a:t>Klik op het icoon in het midden van het afbeeldingsvlak</a:t>
            </a:r>
          </a:p>
          <a:p>
            <a:pPr marL="107997" marR="0" lvl="0" indent="-107997" algn="l" defTabSz="685783" rtl="0" eaLnBrk="1" fontAlgn="auto" latinLnBrk="0" hangingPunct="1">
              <a:lnSpc>
                <a:spcPct val="95000"/>
              </a:lnSpc>
              <a:spcBef>
                <a:spcPts val="450"/>
              </a:spcBef>
              <a:spcAft>
                <a:spcPts val="0"/>
              </a:spcAft>
              <a:buClrTx/>
              <a:buSzTx/>
              <a:buFont typeface="+mj-lt"/>
              <a:buAutoNum type="arabicPeriod"/>
              <a:tabLst>
                <a:tab pos="856039" algn="l"/>
              </a:tabLst>
              <a:defRPr/>
            </a:pPr>
            <a:r>
              <a:rPr kumimoji="0" lang="nl-NL" altLang="en-US" sz="750" b="0" i="0" u="none" strike="noStrike" kern="1200" cap="none" spc="-8" normalizeH="0" baseline="0" noProof="0" dirty="0">
                <a:ln>
                  <a:noFill/>
                </a:ln>
                <a:solidFill>
                  <a:schemeClr val="tx1"/>
                </a:solidFill>
                <a:effectLst/>
                <a:uLnTx/>
                <a:uFillTx/>
                <a:latin typeface="Open Sans"/>
                <a:ea typeface="+mn-ea"/>
                <a:cs typeface="+mn-cs"/>
              </a:rPr>
              <a:t>Selecteer een afbeelding. Let op: Gebruik hiervoor een liggende afbeelding (landscape)</a:t>
            </a:r>
          </a:p>
          <a:p>
            <a:pPr marL="107997" marR="0" lvl="0" indent="-107997" algn="l" defTabSz="685783" rtl="0" eaLnBrk="1" fontAlgn="auto" latinLnBrk="0" hangingPunct="1">
              <a:lnSpc>
                <a:spcPct val="95000"/>
              </a:lnSpc>
              <a:spcBef>
                <a:spcPts val="450"/>
              </a:spcBef>
              <a:spcAft>
                <a:spcPts val="0"/>
              </a:spcAft>
              <a:buClrTx/>
              <a:buSzTx/>
              <a:buFont typeface="+mj-lt"/>
              <a:buAutoNum type="arabicPeriod"/>
              <a:tabLst>
                <a:tab pos="856039" algn="l"/>
              </a:tabLst>
              <a:defRPr/>
            </a:pPr>
            <a:r>
              <a:rPr kumimoji="0" lang="nl-NL" altLang="en-US" sz="750" b="0" i="0" u="none" strike="noStrike" kern="1200" cap="none" spc="-8" normalizeH="0" baseline="0" noProof="0" dirty="0">
                <a:ln>
                  <a:noFill/>
                </a:ln>
                <a:solidFill>
                  <a:schemeClr val="tx1"/>
                </a:solidFill>
                <a:effectLst/>
                <a:uLnTx/>
                <a:uFillTx/>
                <a:latin typeface="Open Sans"/>
                <a:ea typeface="+mn-ea"/>
                <a:cs typeface="+mn-cs"/>
              </a:rPr>
              <a:t>Klik op ‘Invoegen’ en de afbeelding wordt geplaatst</a:t>
            </a:r>
          </a:p>
        </p:txBody>
      </p:sp>
      <p:sp>
        <p:nvSpPr>
          <p:cNvPr id="3" name="Slide Number Placeholder 2">
            <a:extLst>
              <a:ext uri="{FF2B5EF4-FFF2-40B4-BE49-F238E27FC236}">
                <a16:creationId xmlns:a16="http://schemas.microsoft.com/office/drawing/2014/main" id="{9D1AEA07-0052-498C-867D-738D44546228}"/>
              </a:ext>
            </a:extLst>
          </p:cNvPr>
          <p:cNvSpPr>
            <a:spLocks noGrp="1"/>
          </p:cNvSpPr>
          <p:nvPr>
            <p:ph type="sldNum" sz="quarter" idx="13"/>
          </p:nvPr>
        </p:nvSpPr>
        <p:spPr/>
        <p:txBody>
          <a:bodyPr/>
          <a:lstStyle/>
          <a:p>
            <a:fld id="{5A195573-6125-40C3-AA0C-3AC6CFB9F86B}" type="slidenum">
              <a:rPr lang="en-US" smtClean="0"/>
              <a:pPr/>
              <a:t>‹nr.›</a:t>
            </a:fld>
            <a:endParaRPr lang="en-US" dirty="0"/>
          </a:p>
        </p:txBody>
      </p:sp>
      <p:grpSp>
        <p:nvGrpSpPr>
          <p:cNvPr id="51" name="Groep 24">
            <a:extLst>
              <a:ext uri="{FF2B5EF4-FFF2-40B4-BE49-F238E27FC236}">
                <a16:creationId xmlns:a16="http://schemas.microsoft.com/office/drawing/2014/main" id="{170BCE3C-28F7-4043-A9E0-F2D6AB6B9F74}"/>
              </a:ext>
            </a:extLst>
          </p:cNvPr>
          <p:cNvGrpSpPr/>
          <p:nvPr userDrawn="1"/>
        </p:nvGrpSpPr>
        <p:grpSpPr>
          <a:xfrm>
            <a:off x="9247577" y="1"/>
            <a:ext cx="2329217" cy="5718810"/>
            <a:chOff x="12326583" y="1"/>
            <a:chExt cx="2329217" cy="5718810"/>
          </a:xfrm>
        </p:grpSpPr>
        <p:sp>
          <p:nvSpPr>
            <p:cNvPr id="52" name="Rectangle 106">
              <a:extLst>
                <a:ext uri="{FF2B5EF4-FFF2-40B4-BE49-F238E27FC236}">
                  <a16:creationId xmlns:a16="http://schemas.microsoft.com/office/drawing/2014/main" id="{D6C6C6D4-4E5C-4086-8E91-B36F80B0C5A8}"/>
                </a:ext>
              </a:extLst>
            </p:cNvPr>
            <p:cNvSpPr>
              <a:spLocks noChangeArrowheads="1"/>
            </p:cNvSpPr>
            <p:nvPr userDrawn="1"/>
          </p:nvSpPr>
          <p:spPr bwMode="gray">
            <a:xfrm>
              <a:off x="12326583" y="1"/>
              <a:ext cx="2329217" cy="5718810"/>
            </a:xfrm>
            <a:prstGeom prst="rect">
              <a:avLst/>
            </a:prstGeom>
            <a:solidFill>
              <a:schemeClr val="bg1">
                <a:lumMod val="95000"/>
              </a:schemeClr>
            </a:solidFill>
            <a:ln>
              <a:noFill/>
            </a:ln>
            <a:effectLst/>
          </p:spPr>
          <p:txBody>
            <a:bodyPr wrap="square" lIns="144000" tIns="144000" rIns="144000" bIns="180000" anchor="t">
              <a:no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Afbeelding passend maken</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de geplaatste afbeelding en kies vervolgens de tab ‘Afbeeldingsopmaak’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de knop ‘Bijsnijden’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Je kunt nu de afbeelding op twee manieren passend maken:</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Sleep de foto op zo’n manier dat het gedeelte dat zichtbaar moet zijn in het afbeeldingsvlak juist staat</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de witte bolletjes kun je de afbeelding groter of kleiner maken op zo’n manier dat het gedeelte dat zichtbaar moet zijn in het afbeeldingsvlak juist staat</a:t>
              </a:r>
            </a:p>
          </p:txBody>
        </p:sp>
        <p:grpSp>
          <p:nvGrpSpPr>
            <p:cNvPr id="53" name="Groep 26">
              <a:extLst>
                <a:ext uri="{FF2B5EF4-FFF2-40B4-BE49-F238E27FC236}">
                  <a16:creationId xmlns:a16="http://schemas.microsoft.com/office/drawing/2014/main" id="{EF7F2D1A-149A-4368-9DF0-840737F42033}"/>
                </a:ext>
              </a:extLst>
            </p:cNvPr>
            <p:cNvGrpSpPr>
              <a:grpSpLocks noChangeAspect="1"/>
            </p:cNvGrpSpPr>
            <p:nvPr userDrawn="1"/>
          </p:nvGrpSpPr>
          <p:grpSpPr>
            <a:xfrm>
              <a:off x="12616299" y="4739224"/>
              <a:ext cx="1766851" cy="793244"/>
              <a:chOff x="2766083" y="6357983"/>
              <a:chExt cx="1485890" cy="667104"/>
            </a:xfrm>
          </p:grpSpPr>
          <p:pic>
            <p:nvPicPr>
              <p:cNvPr id="65" name="Picture 15">
                <a:extLst>
                  <a:ext uri="{FF2B5EF4-FFF2-40B4-BE49-F238E27FC236}">
                    <a16:creationId xmlns:a16="http://schemas.microsoft.com/office/drawing/2014/main" id="{97482B9C-04E3-4071-BF84-DB87303338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gray">
              <a:xfrm>
                <a:off x="3332816" y="6454073"/>
                <a:ext cx="352425" cy="352425"/>
              </a:xfrm>
              <a:prstGeom prst="rect">
                <a:avLst/>
              </a:prstGeom>
            </p:spPr>
          </p:pic>
          <p:pic>
            <p:nvPicPr>
              <p:cNvPr id="66" name="Picture 18">
                <a:extLst>
                  <a:ext uri="{FF2B5EF4-FFF2-40B4-BE49-F238E27FC236}">
                    <a16:creationId xmlns:a16="http://schemas.microsoft.com/office/drawing/2014/main" id="{701F9A47-D76C-43DF-9F33-572222B0760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gray">
              <a:xfrm>
                <a:off x="2766083" y="6454074"/>
                <a:ext cx="352425" cy="352425"/>
              </a:xfrm>
              <a:prstGeom prst="rect">
                <a:avLst/>
              </a:prstGeom>
            </p:spPr>
          </p:pic>
          <p:pic>
            <p:nvPicPr>
              <p:cNvPr id="67" name="Picture 19">
                <a:extLst>
                  <a:ext uri="{FF2B5EF4-FFF2-40B4-BE49-F238E27FC236}">
                    <a16:creationId xmlns:a16="http://schemas.microsoft.com/office/drawing/2014/main" id="{AA0AACD5-F23A-4263-B6AD-C37F3655687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gray">
              <a:xfrm>
                <a:off x="3899548" y="6454074"/>
                <a:ext cx="352425" cy="352425"/>
              </a:xfrm>
              <a:prstGeom prst="rect">
                <a:avLst/>
              </a:prstGeom>
            </p:spPr>
          </p:pic>
          <p:cxnSp>
            <p:nvCxnSpPr>
              <p:cNvPr id="68" name="Straight Arrow Connector 23">
                <a:extLst>
                  <a:ext uri="{FF2B5EF4-FFF2-40B4-BE49-F238E27FC236}">
                    <a16:creationId xmlns:a16="http://schemas.microsoft.com/office/drawing/2014/main" id="{7AEBECAF-B419-47B9-B097-CB179FB161C8}"/>
                  </a:ext>
                </a:extLst>
              </p:cNvPr>
              <p:cNvCxnSpPr/>
              <p:nvPr/>
            </p:nvCxnSpPr>
            <p:spPr bwMode="gray">
              <a:xfrm flipV="1">
                <a:off x="294229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9" name="Straight Connector 24">
                <a:extLst>
                  <a:ext uri="{FF2B5EF4-FFF2-40B4-BE49-F238E27FC236}">
                    <a16:creationId xmlns:a16="http://schemas.microsoft.com/office/drawing/2014/main" id="{F404A05B-6E81-4A0E-8F15-C362D47F5524}"/>
                  </a:ext>
                </a:extLst>
              </p:cNvPr>
              <p:cNvCxnSpPr>
                <a:stCxn id="65" idx="0"/>
                <a:endCxn id="65" idx="2"/>
              </p:cNvCxnSpPr>
              <p:nvPr/>
            </p:nvCxnSpPr>
            <p:spPr bwMode="gray">
              <a:xfrm rot="2700000">
                <a:off x="3509030" y="6357985"/>
                <a:ext cx="0" cy="544604"/>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0" name="Straight Connector 26">
                <a:extLst>
                  <a:ext uri="{FF2B5EF4-FFF2-40B4-BE49-F238E27FC236}">
                    <a16:creationId xmlns:a16="http://schemas.microsoft.com/office/drawing/2014/main" id="{DDA68ECD-C5FB-4C33-977F-32EBEB8EC589}"/>
                  </a:ext>
                </a:extLst>
              </p:cNvPr>
              <p:cNvCxnSpPr>
                <a:stCxn id="65" idx="3"/>
                <a:endCxn id="65" idx="1"/>
              </p:cNvCxnSpPr>
              <p:nvPr/>
            </p:nvCxnSpPr>
            <p:spPr bwMode="gray">
              <a:xfrm rot="2700000" flipH="1">
                <a:off x="3236724" y="6630287"/>
                <a:ext cx="544608"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1" name="Straight Arrow Connector 27">
                <a:extLst>
                  <a:ext uri="{FF2B5EF4-FFF2-40B4-BE49-F238E27FC236}">
                    <a16:creationId xmlns:a16="http://schemas.microsoft.com/office/drawing/2014/main" id="{973A7BFD-7688-4C7D-89EC-E9AAF28C55AF}"/>
                  </a:ext>
                </a:extLst>
              </p:cNvPr>
              <p:cNvCxnSpPr/>
              <p:nvPr/>
            </p:nvCxnSpPr>
            <p:spPr bwMode="gray">
              <a:xfrm flipV="1">
                <a:off x="412338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2" name="Oval 28">
                <a:extLst>
                  <a:ext uri="{FF2B5EF4-FFF2-40B4-BE49-F238E27FC236}">
                    <a16:creationId xmlns:a16="http://schemas.microsoft.com/office/drawing/2014/main" id="{FEC892A9-EAB9-4E9B-A714-33F2B5438B4D}"/>
                  </a:ext>
                </a:extLst>
              </p:cNvPr>
              <p:cNvSpPr/>
              <p:nvPr/>
            </p:nvSpPr>
            <p:spPr bwMode="gray">
              <a:xfrm>
                <a:off x="4018611" y="6573137"/>
                <a:ext cx="233362" cy="233362"/>
              </a:xfrm>
              <a:prstGeom prst="ellipse">
                <a:avLst/>
              </a:prstGeom>
              <a:solidFill>
                <a:srgbClr val="FFFFFF">
                  <a:alpha val="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grpSp>
          <p:nvGrpSpPr>
            <p:cNvPr id="54" name="Groep 27">
              <a:extLst>
                <a:ext uri="{FF2B5EF4-FFF2-40B4-BE49-F238E27FC236}">
                  <a16:creationId xmlns:a16="http://schemas.microsoft.com/office/drawing/2014/main" id="{DED69006-DA22-4810-B41F-9EBD19A50680}"/>
                </a:ext>
              </a:extLst>
            </p:cNvPr>
            <p:cNvGrpSpPr/>
            <p:nvPr userDrawn="1"/>
          </p:nvGrpSpPr>
          <p:grpSpPr>
            <a:xfrm>
              <a:off x="12610022" y="1108316"/>
              <a:ext cx="425380" cy="577954"/>
              <a:chOff x="-37364" y="4061531"/>
              <a:chExt cx="571037" cy="775855"/>
            </a:xfrm>
          </p:grpSpPr>
          <p:pic>
            <p:nvPicPr>
              <p:cNvPr id="56" name="Afbeelding 29">
                <a:extLst>
                  <a:ext uri="{FF2B5EF4-FFF2-40B4-BE49-F238E27FC236}">
                    <a16:creationId xmlns:a16="http://schemas.microsoft.com/office/drawing/2014/main" id="{06FA0E8D-CE74-4DA0-8047-D2B7015CDDC0}"/>
                  </a:ext>
                </a:extLst>
              </p:cNvPr>
              <p:cNvPicPr>
                <a:picLocks noChangeAspect="1"/>
              </p:cNvPicPr>
              <p:nvPr userDrawn="1"/>
            </p:nvPicPr>
            <p:blipFill rotWithShape="1">
              <a:blip r:embed="rId5"/>
              <a:srcRect l="70194" t="13882" r="22159" b="63043"/>
              <a:stretch/>
            </p:blipFill>
            <p:spPr>
              <a:xfrm>
                <a:off x="-37364" y="4061531"/>
                <a:ext cx="571037" cy="775855"/>
              </a:xfrm>
              <a:prstGeom prst="rect">
                <a:avLst/>
              </a:prstGeom>
              <a:noFill/>
              <a:ln>
                <a:noFill/>
              </a:ln>
              <a:effectLst>
                <a:outerShdw blurRad="63500" sx="102000" sy="102000" algn="ctr" rotWithShape="0">
                  <a:prstClr val="black">
                    <a:alpha val="40000"/>
                  </a:prstClr>
                </a:outerShdw>
              </a:effectLst>
            </p:spPr>
          </p:pic>
          <p:sp>
            <p:nvSpPr>
              <p:cNvPr id="57" name="Rectangle 21">
                <a:extLst>
                  <a:ext uri="{FF2B5EF4-FFF2-40B4-BE49-F238E27FC236}">
                    <a16:creationId xmlns:a16="http://schemas.microsoft.com/office/drawing/2014/main" id="{4986388E-E2B0-4477-8C1F-C68CFCE888E4}"/>
                  </a:ext>
                </a:extLst>
              </p:cNvPr>
              <p:cNvSpPr/>
              <p:nvPr userDrawn="1"/>
            </p:nvSpPr>
            <p:spPr bwMode="gray">
              <a:xfrm>
                <a:off x="-10897" y="4113410"/>
                <a:ext cx="518104" cy="504825"/>
              </a:xfrm>
              <a:prstGeom prst="rect">
                <a:avLst/>
              </a:prstGeom>
              <a:solidFill>
                <a:srgbClr val="FFFFFF">
                  <a:alpha val="0"/>
                </a:srgbClr>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pic>
          <p:nvPicPr>
            <p:cNvPr id="55" name="Afbeelding 28">
              <a:extLst>
                <a:ext uri="{FF2B5EF4-FFF2-40B4-BE49-F238E27FC236}">
                  <a16:creationId xmlns:a16="http://schemas.microsoft.com/office/drawing/2014/main" id="{8E47018B-D3D2-4C29-B12C-038CE594EC1E}"/>
                </a:ext>
              </a:extLst>
            </p:cNvPr>
            <p:cNvPicPr>
              <a:picLocks noChangeAspect="1"/>
            </p:cNvPicPr>
            <p:nvPr userDrawn="1"/>
          </p:nvPicPr>
          <p:blipFill rotWithShape="1">
            <a:blip r:embed="rId6" cstate="screen">
              <a:extLst>
                <a:ext uri="{28A0092B-C50C-407E-A947-70E740481C1C}">
                  <a14:useLocalDpi xmlns:a14="http://schemas.microsoft.com/office/drawing/2010/main"/>
                </a:ext>
              </a:extLst>
            </a:blip>
            <a:srcRect/>
            <a:stretch/>
          </p:blipFill>
          <p:spPr>
            <a:xfrm>
              <a:off x="12616299" y="2769956"/>
              <a:ext cx="1767600" cy="1036900"/>
            </a:xfrm>
            <a:prstGeom prst="rect">
              <a:avLst/>
            </a:prstGeom>
          </p:spPr>
        </p:pic>
      </p:grpSp>
      <p:grpSp>
        <p:nvGrpSpPr>
          <p:cNvPr id="74" name="Groep 2">
            <a:extLst>
              <a:ext uri="{FF2B5EF4-FFF2-40B4-BE49-F238E27FC236}">
                <a16:creationId xmlns:a16="http://schemas.microsoft.com/office/drawing/2014/main" id="{C83A82D9-8ADC-4343-877F-C44CCB9B1CEE}"/>
              </a:ext>
            </a:extLst>
          </p:cNvPr>
          <p:cNvGrpSpPr/>
          <p:nvPr userDrawn="1"/>
        </p:nvGrpSpPr>
        <p:grpSpPr>
          <a:xfrm>
            <a:off x="-2430152" y="0"/>
            <a:ext cx="2329217" cy="2718588"/>
            <a:chOff x="-2463800" y="0"/>
            <a:chExt cx="2329217" cy="2718588"/>
          </a:xfrm>
        </p:grpSpPr>
        <p:sp>
          <p:nvSpPr>
            <p:cNvPr id="75" name="Rectangle 106">
              <a:extLst>
                <a:ext uri="{FF2B5EF4-FFF2-40B4-BE49-F238E27FC236}">
                  <a16:creationId xmlns:a16="http://schemas.microsoft.com/office/drawing/2014/main" id="{88106414-AD3F-4443-B408-323417025B96}"/>
                </a:ext>
              </a:extLst>
            </p:cNvPr>
            <p:cNvSpPr>
              <a:spLocks noChangeArrowheads="1"/>
            </p:cNvSpPr>
            <p:nvPr userDrawn="1"/>
          </p:nvSpPr>
          <p:spPr bwMode="gray">
            <a:xfrm>
              <a:off x="-2463800" y="0"/>
              <a:ext cx="2329217" cy="2718588"/>
            </a:xfrm>
            <a:prstGeom prst="rect">
              <a:avLst/>
            </a:prstGeom>
            <a:solidFill>
              <a:schemeClr val="bg1">
                <a:lumMod val="95000"/>
              </a:schemeClr>
            </a:solidFill>
            <a:ln>
              <a:noFill/>
            </a:ln>
            <a:effectLst/>
          </p:spPr>
          <p:txBody>
            <a:bodyPr wrap="square" lIns="144000" tIns="144000" rIns="144000" bIns="180000" anchor="t">
              <a:spAutoFit/>
            </a:bodyPr>
            <a:lstStyle/>
            <a:p>
              <a:pPr marL="0" indent="0">
                <a:lnSpc>
                  <a:spcPct val="95000"/>
                </a:lnSpc>
                <a:spcBef>
                  <a:spcPts val="600"/>
                </a:spcBef>
                <a:tabLst>
                  <a:tab pos="1141413" algn="l"/>
                </a:tabLst>
              </a:pPr>
              <a:r>
                <a:rPr lang="nl-NL" altLang="en-US" sz="1100" b="1" spc="-10" baseline="0" noProof="0" dirty="0">
                  <a:solidFill>
                    <a:schemeClr val="tx1"/>
                  </a:solidFill>
                  <a:latin typeface="+mn-lt"/>
                </a:rPr>
                <a:t>Kop, </a:t>
              </a:r>
              <a:r>
                <a:rPr lang="nl-NL" altLang="en-US" sz="1100" b="1" spc="-10" baseline="0" noProof="0" dirty="0" err="1">
                  <a:solidFill>
                    <a:schemeClr val="tx1"/>
                  </a:solidFill>
                  <a:latin typeface="+mn-lt"/>
                </a:rPr>
                <a:t>subkop</a:t>
              </a:r>
              <a:r>
                <a:rPr lang="nl-NL" altLang="en-US" sz="1100" b="1" spc="-10" baseline="0" noProof="0" dirty="0">
                  <a:solidFill>
                    <a:schemeClr val="tx1"/>
                  </a:solidFill>
                  <a:latin typeface="+mn-lt"/>
                </a:rPr>
                <a:t> of </a:t>
              </a:r>
              <a:br>
                <a:rPr lang="nl-NL" altLang="en-US" sz="1100" b="1" spc="-10" baseline="0" noProof="0" dirty="0">
                  <a:solidFill>
                    <a:schemeClr val="tx1"/>
                  </a:solidFill>
                  <a:latin typeface="+mn-lt"/>
                </a:rPr>
              </a:br>
              <a:r>
                <a:rPr lang="nl-NL" altLang="en-US" sz="1100" b="1" spc="-10" baseline="0" noProof="0" dirty="0" err="1">
                  <a:solidFill>
                    <a:schemeClr val="tx1"/>
                  </a:solidFill>
                  <a:latin typeface="+mn-lt"/>
                </a:rPr>
                <a:t>bullets</a:t>
              </a:r>
              <a:r>
                <a:rPr lang="nl-NL" altLang="en-US" sz="1100" b="1" spc="-10" baseline="0" noProof="0" dirty="0">
                  <a:solidFill>
                    <a:schemeClr val="tx1"/>
                  </a:solidFill>
                  <a:latin typeface="+mn-lt"/>
                </a:rPr>
                <a:t> aanmaken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lang="nl-NL" altLang="en-US" sz="1000" spc="-10" baseline="0" noProof="0" dirty="0">
                  <a:solidFill>
                    <a:schemeClr val="tx1"/>
                  </a:solidFill>
                  <a:latin typeface="+mn-lt"/>
                </a:rPr>
                <a:t>Via ‘</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Start’ &gt; ‘Alinea’ kun je van tekst een kop,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subkop</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of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bullets</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maken in de juiste huisstijl</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Ga voor de tekst staan die je wilt aanpassen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het pijltje naar links, verlaag je het niveau. Met het pijltje naar </a:t>
              </a:r>
              <a:r>
                <a:rPr lang="nl-NL" altLang="en-US" sz="1000" spc="-10" baseline="0" noProof="0" dirty="0">
                  <a:solidFill>
                    <a:schemeClr val="tx1"/>
                  </a:solidFill>
                  <a:latin typeface="+mn-lt"/>
                </a:rPr>
                <a:t>rechts, verhoog je het niveau</a:t>
              </a:r>
            </a:p>
          </p:txBody>
        </p:sp>
        <p:grpSp>
          <p:nvGrpSpPr>
            <p:cNvPr id="76" name="Group 22">
              <a:extLst>
                <a:ext uri="{FF2B5EF4-FFF2-40B4-BE49-F238E27FC236}">
                  <a16:creationId xmlns:a16="http://schemas.microsoft.com/office/drawing/2014/main" id="{8DA47A5C-3A58-42E5-BFC2-A9BFA0018CF4}"/>
                </a:ext>
              </a:extLst>
            </p:cNvPr>
            <p:cNvGrpSpPr/>
            <p:nvPr userDrawn="1"/>
          </p:nvGrpSpPr>
          <p:grpSpPr>
            <a:xfrm>
              <a:off x="-2318863" y="1050055"/>
              <a:ext cx="2044800" cy="534731"/>
              <a:chOff x="-2108199" y="3333735"/>
              <a:chExt cx="2314576" cy="605280"/>
            </a:xfrm>
          </p:grpSpPr>
          <p:grpSp>
            <p:nvGrpSpPr>
              <p:cNvPr id="77" name="Group 9">
                <a:extLst>
                  <a:ext uri="{FF2B5EF4-FFF2-40B4-BE49-F238E27FC236}">
                    <a16:creationId xmlns:a16="http://schemas.microsoft.com/office/drawing/2014/main" id="{70D8092D-C31E-4F3A-8FFA-C927A8E82CE3}"/>
                  </a:ext>
                </a:extLst>
              </p:cNvPr>
              <p:cNvGrpSpPr/>
              <p:nvPr userDrawn="1"/>
            </p:nvGrpSpPr>
            <p:grpSpPr>
              <a:xfrm>
                <a:off x="-2108199" y="3333735"/>
                <a:ext cx="2314576" cy="605280"/>
                <a:chOff x="-1062434" y="2679700"/>
                <a:chExt cx="2314576" cy="605280"/>
              </a:xfrm>
            </p:grpSpPr>
            <p:pic>
              <p:nvPicPr>
                <p:cNvPr id="79" name="Picture 5">
                  <a:extLst>
                    <a:ext uri="{FF2B5EF4-FFF2-40B4-BE49-F238E27FC236}">
                      <a16:creationId xmlns:a16="http://schemas.microsoft.com/office/drawing/2014/main" id="{2234A63B-6ADE-44CF-A23E-2B625B726376}"/>
                    </a:ext>
                  </a:extLst>
                </p:cNvPr>
                <p:cNvPicPr>
                  <a:picLocks noChangeAspect="1"/>
                </p:cNvPicPr>
                <p:nvPr userDrawn="1"/>
              </p:nvPicPr>
              <p:blipFill rotWithShape="1">
                <a:blip r:embed="rId7"/>
                <a:srcRect l="29631" t="6122" r="51385" b="84783"/>
                <a:stretch/>
              </p:blipFill>
              <p:spPr>
                <a:xfrm>
                  <a:off x="-1062434" y="2679700"/>
                  <a:ext cx="2314576" cy="605280"/>
                </a:xfrm>
                <a:prstGeom prst="rect">
                  <a:avLst/>
                </a:prstGeom>
                <a:noFill/>
                <a:ln>
                  <a:noFill/>
                </a:ln>
                <a:effectLst>
                  <a:outerShdw blurRad="63500" sx="102000" sy="102000" algn="ctr" rotWithShape="0">
                    <a:prstClr val="black">
                      <a:alpha val="40000"/>
                    </a:prstClr>
                  </a:outerShdw>
                </a:effectLst>
              </p:spPr>
            </p:pic>
            <p:sp>
              <p:nvSpPr>
                <p:cNvPr id="80" name="Rectangle 21">
                  <a:extLst>
                    <a:ext uri="{FF2B5EF4-FFF2-40B4-BE49-F238E27FC236}">
                      <a16:creationId xmlns:a16="http://schemas.microsoft.com/office/drawing/2014/main" id="{F29B8838-86D6-453B-A10A-0BC547095009}"/>
                    </a:ext>
                  </a:extLst>
                </p:cNvPr>
                <p:cNvSpPr/>
                <p:nvPr userDrawn="1"/>
              </p:nvSpPr>
              <p:spPr bwMode="gray">
                <a:xfrm>
                  <a:off x="-518929" y="2752725"/>
                  <a:ext cx="305212" cy="140494"/>
                </a:xfrm>
                <a:prstGeom prst="rect">
                  <a:avLst/>
                </a:prstGeom>
                <a:solidFill>
                  <a:srgbClr val="92D050">
                    <a:alpha val="30000"/>
                  </a:srgbClr>
                </a:solid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sp>
            <p:nvSpPr>
              <p:cNvPr id="78" name="Graphic 19" descr="Close with solid fill">
                <a:extLst>
                  <a:ext uri="{FF2B5EF4-FFF2-40B4-BE49-F238E27FC236}">
                    <a16:creationId xmlns:a16="http://schemas.microsoft.com/office/drawing/2014/main" id="{B592E08A-AA7A-4847-A3F6-F74F38A91CDB}"/>
                  </a:ext>
                </a:extLst>
              </p:cNvPr>
              <p:cNvSpPr/>
              <p:nvPr userDrawn="1"/>
            </p:nvSpPr>
            <p:spPr>
              <a:xfrm>
                <a:off x="-2079108" y="3406854"/>
                <a:ext cx="140400" cy="140400"/>
              </a:xfrm>
              <a:custGeom>
                <a:avLst/>
                <a:gdLst>
                  <a:gd name="connsiteX0" fmla="*/ 674370 w 674370"/>
                  <a:gd name="connsiteY0" fmla="*/ 80963 h 674370"/>
                  <a:gd name="connsiteX1" fmla="*/ 593408 w 674370"/>
                  <a:gd name="connsiteY1" fmla="*/ 0 h 674370"/>
                  <a:gd name="connsiteX2" fmla="*/ 337185 w 674370"/>
                  <a:gd name="connsiteY2" fmla="*/ 256223 h 674370"/>
                  <a:gd name="connsiteX3" fmla="*/ 80963 w 674370"/>
                  <a:gd name="connsiteY3" fmla="*/ 0 h 674370"/>
                  <a:gd name="connsiteX4" fmla="*/ 0 w 674370"/>
                  <a:gd name="connsiteY4" fmla="*/ 80963 h 674370"/>
                  <a:gd name="connsiteX5" fmla="*/ 256223 w 674370"/>
                  <a:gd name="connsiteY5" fmla="*/ 337185 h 674370"/>
                  <a:gd name="connsiteX6" fmla="*/ 0 w 674370"/>
                  <a:gd name="connsiteY6" fmla="*/ 593408 h 674370"/>
                  <a:gd name="connsiteX7" fmla="*/ 80963 w 674370"/>
                  <a:gd name="connsiteY7" fmla="*/ 674370 h 674370"/>
                  <a:gd name="connsiteX8" fmla="*/ 337185 w 674370"/>
                  <a:gd name="connsiteY8" fmla="*/ 418148 h 674370"/>
                  <a:gd name="connsiteX9" fmla="*/ 593408 w 674370"/>
                  <a:gd name="connsiteY9" fmla="*/ 674370 h 674370"/>
                  <a:gd name="connsiteX10" fmla="*/ 674370 w 674370"/>
                  <a:gd name="connsiteY10" fmla="*/ 593408 h 674370"/>
                  <a:gd name="connsiteX11" fmla="*/ 418148 w 674370"/>
                  <a:gd name="connsiteY11" fmla="*/ 337185 h 67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4370" h="674370">
                    <a:moveTo>
                      <a:pt x="674370" y="80963"/>
                    </a:moveTo>
                    <a:lnTo>
                      <a:pt x="593408" y="0"/>
                    </a:lnTo>
                    <a:lnTo>
                      <a:pt x="337185" y="256223"/>
                    </a:lnTo>
                    <a:lnTo>
                      <a:pt x="80963" y="0"/>
                    </a:lnTo>
                    <a:lnTo>
                      <a:pt x="0" y="80963"/>
                    </a:lnTo>
                    <a:lnTo>
                      <a:pt x="256223" y="337185"/>
                    </a:lnTo>
                    <a:lnTo>
                      <a:pt x="0" y="593408"/>
                    </a:lnTo>
                    <a:lnTo>
                      <a:pt x="80963" y="674370"/>
                    </a:lnTo>
                    <a:lnTo>
                      <a:pt x="337185" y="418148"/>
                    </a:lnTo>
                    <a:lnTo>
                      <a:pt x="593408" y="674370"/>
                    </a:lnTo>
                    <a:lnTo>
                      <a:pt x="674370" y="593408"/>
                    </a:lnTo>
                    <a:lnTo>
                      <a:pt x="418148" y="337185"/>
                    </a:lnTo>
                    <a:close/>
                  </a:path>
                </a:pathLst>
              </a:custGeom>
              <a:solidFill>
                <a:srgbClr val="FF0000">
                  <a:alpha val="30000"/>
                </a:srgbClr>
              </a:solidFill>
              <a:ln w="6350" cap="flat">
                <a:solidFill>
                  <a:srgbClr val="FF0000"/>
                </a:solidFill>
                <a:prstDash val="solid"/>
                <a:miter/>
              </a:ln>
            </p:spPr>
            <p:txBody>
              <a:bodyPr rtlCol="0" anchor="ctr"/>
              <a:lstStyle/>
              <a:p>
                <a:endParaRPr lang="nl-NL" dirty="0">
                  <a:solidFill>
                    <a:schemeClr val="tx1"/>
                  </a:solidFill>
                </a:endParaRPr>
              </a:p>
            </p:txBody>
          </p:sp>
        </p:grpSp>
      </p:grpSp>
    </p:spTree>
    <p:extLst>
      <p:ext uri="{BB962C8B-B14F-4D97-AF65-F5344CB8AC3E}">
        <p14:creationId xmlns:p14="http://schemas.microsoft.com/office/powerpoint/2010/main" val="42524250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houd met afbeelding groot">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id="{A7C586DD-D6F1-4D22-AEBA-087989C14CA6}"/>
              </a:ext>
            </a:extLst>
          </p:cNvPr>
          <p:cNvSpPr>
            <a:spLocks noGrp="1"/>
          </p:cNvSpPr>
          <p:nvPr>
            <p:ph type="pic" sz="quarter" idx="14" hasCustomPrompt="1"/>
          </p:nvPr>
        </p:nvSpPr>
        <p:spPr>
          <a:xfrm>
            <a:off x="4694486" y="-10955"/>
            <a:ext cx="4449514" cy="5505323"/>
          </a:xfrm>
          <a:custGeom>
            <a:avLst/>
            <a:gdLst>
              <a:gd name="connsiteX0" fmla="*/ 0 w 4449514"/>
              <a:gd name="connsiteY0" fmla="*/ 0 h 5505323"/>
              <a:gd name="connsiteX1" fmla="*/ 4449514 w 4449514"/>
              <a:gd name="connsiteY1" fmla="*/ 0 h 5505323"/>
              <a:gd name="connsiteX2" fmla="*/ 4449514 w 4449514"/>
              <a:gd name="connsiteY2" fmla="*/ 5505323 h 5505323"/>
              <a:gd name="connsiteX3" fmla="*/ 413081 w 4449514"/>
              <a:gd name="connsiteY3" fmla="*/ 5505323 h 5505323"/>
              <a:gd name="connsiteX4" fmla="*/ 0 w 4449514"/>
              <a:gd name="connsiteY4" fmla="*/ 5092242 h 55053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49514" h="5505323">
                <a:moveTo>
                  <a:pt x="0" y="0"/>
                </a:moveTo>
                <a:lnTo>
                  <a:pt x="4449514" y="0"/>
                </a:lnTo>
                <a:lnTo>
                  <a:pt x="4449514" y="5505323"/>
                </a:lnTo>
                <a:lnTo>
                  <a:pt x="413081" y="5505323"/>
                </a:lnTo>
                <a:cubicBezTo>
                  <a:pt x="184943" y="5505323"/>
                  <a:pt x="0" y="5320380"/>
                  <a:pt x="0" y="5092242"/>
                </a:cubicBezTo>
                <a:close/>
              </a:path>
            </a:pathLst>
          </a:custGeom>
          <a:solidFill>
            <a:srgbClr val="EAEAEA"/>
          </a:solidFill>
        </p:spPr>
        <p:txBody>
          <a:bodyPr wrap="square" tIns="0" anchor="ctr" anchorCtr="1">
            <a:noAutofit/>
          </a:bodyPr>
          <a:lstStyle>
            <a:lvl1pPr algn="l">
              <a:spcBef>
                <a:spcPts val="0"/>
              </a:spcBef>
              <a:defRPr sz="900">
                <a:solidFill>
                  <a:schemeClr val="tx1"/>
                </a:solidFill>
              </a:defRPr>
            </a:lvl1pPr>
          </a:lstStyle>
          <a:p>
            <a:r>
              <a:rPr lang="nl-NL" noProof="0" dirty="0"/>
              <a:t>Klik op icoon om </a:t>
            </a:r>
            <a:br>
              <a:rPr lang="nl-NL" noProof="0" dirty="0"/>
            </a:br>
            <a:r>
              <a:rPr lang="nl-NL" noProof="0" dirty="0"/>
              <a:t>afbeelding toe te voegen</a:t>
            </a:r>
          </a:p>
        </p:txBody>
      </p:sp>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440056" y="333670"/>
            <a:ext cx="4000091" cy="581777"/>
          </a:xfrm>
        </p:spPr>
        <p:txBody>
          <a:bodyPr>
            <a:noAutofit/>
          </a:bodyPr>
          <a:lstStyle>
            <a:lvl1pPr>
              <a:defRPr/>
            </a:lvl1pPr>
          </a:lstStyle>
          <a:p>
            <a:r>
              <a:rPr lang="nl-NL" noProof="0" dirty="0"/>
              <a:t>Klik om titel toe te voegen</a:t>
            </a:r>
          </a:p>
        </p:txBody>
      </p:sp>
      <p:sp>
        <p:nvSpPr>
          <p:cNvPr id="14" name="Text Placeholder 12">
            <a:extLst>
              <a:ext uri="{FF2B5EF4-FFF2-40B4-BE49-F238E27FC236}">
                <a16:creationId xmlns:a16="http://schemas.microsoft.com/office/drawing/2014/main" id="{2078A510-ED0A-4185-89DF-37CC3AF31C91}"/>
              </a:ext>
            </a:extLst>
          </p:cNvPr>
          <p:cNvSpPr>
            <a:spLocks noGrp="1"/>
          </p:cNvSpPr>
          <p:nvPr>
            <p:ph type="body" sz="quarter" idx="11" hasCustomPrompt="1"/>
          </p:nvPr>
        </p:nvSpPr>
        <p:spPr>
          <a:xfrm>
            <a:off x="4990014" y="5590319"/>
            <a:ext cx="3525333" cy="212767"/>
          </a:xfrm>
        </p:spPr>
        <p:txBody>
          <a:bodyPr tIns="0">
            <a:noAutofit/>
          </a:bodyPr>
          <a:lstStyle>
            <a:lvl1pPr>
              <a:lnSpc>
                <a:spcPct val="90000"/>
              </a:lnSpc>
              <a:spcBef>
                <a:spcPts val="0"/>
              </a:spcBef>
              <a:spcAft>
                <a:spcPts val="0"/>
              </a:spcAft>
              <a:defRPr sz="1050" b="0">
                <a:solidFill>
                  <a:schemeClr val="tx1"/>
                </a:solidFill>
              </a:defRPr>
            </a:lvl1pPr>
            <a:lvl2pPr>
              <a:lnSpc>
                <a:spcPts val="1425"/>
              </a:lnSpc>
              <a:spcBef>
                <a:spcPts val="0"/>
              </a:spcBef>
              <a:buNone/>
              <a:defRPr sz="1200">
                <a:solidFill>
                  <a:schemeClr val="accent3"/>
                </a:solidFill>
              </a:defRPr>
            </a:lvl2pPr>
            <a:lvl3pPr marL="135728" indent="-135728">
              <a:lnSpc>
                <a:spcPts val="1425"/>
              </a:lnSpc>
              <a:spcBef>
                <a:spcPts val="0"/>
              </a:spcBef>
              <a:buNone/>
              <a:defRPr sz="1200"/>
            </a:lvl3pPr>
            <a:lvl4pPr marL="135728" indent="-135728">
              <a:lnSpc>
                <a:spcPts val="1425"/>
              </a:lnSpc>
              <a:spcBef>
                <a:spcPts val="0"/>
              </a:spcBef>
              <a:defRPr sz="1200"/>
            </a:lvl4pPr>
            <a:lvl5pPr>
              <a:lnSpc>
                <a:spcPts val="1125"/>
              </a:lnSpc>
              <a:defRPr sz="1200"/>
            </a:lvl5pPr>
          </a:lstStyle>
          <a:p>
            <a:pPr lvl="0"/>
            <a:r>
              <a:rPr lang="nl-NL" noProof="0" dirty="0"/>
              <a:t>Klik om bijschrift toe te voegen</a:t>
            </a:r>
          </a:p>
        </p:txBody>
      </p:sp>
      <p:sp>
        <p:nvSpPr>
          <p:cNvPr id="11" name="Text Placeholder 12">
            <a:extLst>
              <a:ext uri="{FF2B5EF4-FFF2-40B4-BE49-F238E27FC236}">
                <a16:creationId xmlns:a16="http://schemas.microsoft.com/office/drawing/2014/main" id="{A5CB29B6-1391-44E8-A834-AE61F9B636BC}"/>
              </a:ext>
            </a:extLst>
          </p:cNvPr>
          <p:cNvSpPr>
            <a:spLocks noGrp="1"/>
          </p:cNvSpPr>
          <p:nvPr>
            <p:ph type="body" sz="quarter" idx="10" hasCustomPrompt="1"/>
          </p:nvPr>
        </p:nvSpPr>
        <p:spPr>
          <a:xfrm>
            <a:off x="440056" y="1427800"/>
            <a:ext cx="4000091" cy="4375286"/>
          </a:xfrm>
        </p:spPr>
        <p:txBody>
          <a:bodyPr tIns="36000">
            <a:noAutofit/>
          </a:bodyPr>
          <a:lstStyle>
            <a:lvl1pPr>
              <a:lnSpc>
                <a:spcPct val="90000"/>
              </a:lnSpc>
              <a:spcBef>
                <a:spcPts val="0"/>
              </a:spcBef>
              <a:spcAft>
                <a:spcPts val="0"/>
              </a:spcAft>
              <a:defRPr sz="1350" b="1">
                <a:solidFill>
                  <a:schemeClr val="tx2"/>
                </a:solidFill>
              </a:defRPr>
            </a:lvl1pPr>
            <a:lvl2pPr marL="0" indent="0">
              <a:lnSpc>
                <a:spcPct val="90000"/>
              </a:lnSpc>
              <a:spcBef>
                <a:spcPts val="0"/>
              </a:spcBef>
              <a:spcAft>
                <a:spcPts val="0"/>
              </a:spcAft>
              <a:buNone/>
              <a:defRPr sz="1350">
                <a:solidFill>
                  <a:schemeClr val="bg2"/>
                </a:solidFill>
              </a:defRPr>
            </a:lvl2pPr>
            <a:lvl3pPr marL="0" indent="0">
              <a:lnSpc>
                <a:spcPct val="90000"/>
              </a:lnSpc>
              <a:spcBef>
                <a:spcPts val="0"/>
              </a:spcBef>
              <a:spcAft>
                <a:spcPts val="0"/>
              </a:spcAft>
              <a:buNone/>
              <a:defRPr sz="1350">
                <a:solidFill>
                  <a:schemeClr val="tx1"/>
                </a:solidFill>
              </a:defRPr>
            </a:lvl3pPr>
            <a:lvl4pPr marL="135728" indent="-135728">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4pPr>
            <a:lvl5pPr marL="269993"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5pPr>
            <a:lvl6pPr marL="404990"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6pPr>
            <a:lvl7pPr marL="539987"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7pPr>
            <a:lvl8pPr marL="674984"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8pPr>
            <a:lvl9pPr marL="809980"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9pPr>
          </a:lstStyle>
          <a:p>
            <a:pPr lvl="0"/>
            <a:r>
              <a:rPr lang="nl-NL" noProof="0" dirty="0"/>
              <a:t>Klik om kop toe te voegen</a:t>
            </a:r>
          </a:p>
          <a:p>
            <a:pPr lvl="1"/>
            <a:r>
              <a:rPr lang="nl-NL" noProof="0" dirty="0" err="1"/>
              <a:t>Subkop</a:t>
            </a:r>
            <a:endParaRPr lang="nl-NL" noProof="0" dirty="0"/>
          </a:p>
          <a:p>
            <a:pPr lvl="2"/>
            <a:r>
              <a:rPr lang="nl-NL" noProof="0" dirty="0"/>
              <a:t>Body tekst </a:t>
            </a:r>
          </a:p>
          <a:p>
            <a:pPr lvl="3"/>
            <a:r>
              <a:rPr lang="nl-NL" noProof="0" dirty="0" err="1"/>
              <a:t>Bullet</a:t>
            </a:r>
            <a:r>
              <a:rPr lang="nl-NL" noProof="0" dirty="0"/>
              <a:t> niveau 1</a:t>
            </a:r>
          </a:p>
          <a:p>
            <a:pPr lvl="4"/>
            <a:r>
              <a:rPr lang="nl-NL" noProof="0" dirty="0" err="1"/>
              <a:t>Bullet</a:t>
            </a:r>
            <a:r>
              <a:rPr lang="nl-NL" noProof="0" dirty="0"/>
              <a:t> niveau 2</a:t>
            </a:r>
          </a:p>
          <a:p>
            <a:pPr lvl="5"/>
            <a:r>
              <a:rPr lang="nl-NL" noProof="0" dirty="0" err="1"/>
              <a:t>Bullet</a:t>
            </a:r>
            <a:r>
              <a:rPr lang="nl-NL" noProof="0" dirty="0"/>
              <a:t> niveau 3</a:t>
            </a:r>
          </a:p>
          <a:p>
            <a:pPr lvl="6"/>
            <a:r>
              <a:rPr lang="nl-NL" noProof="0" dirty="0" err="1"/>
              <a:t>Bullet</a:t>
            </a:r>
            <a:r>
              <a:rPr lang="nl-NL" noProof="0" dirty="0"/>
              <a:t> niveau 4</a:t>
            </a:r>
          </a:p>
          <a:p>
            <a:pPr lvl="7"/>
            <a:r>
              <a:rPr lang="nl-NL" noProof="0" dirty="0" err="1"/>
              <a:t>Bullet</a:t>
            </a:r>
            <a:r>
              <a:rPr lang="nl-NL" noProof="0" dirty="0"/>
              <a:t> niveau 5</a:t>
            </a:r>
          </a:p>
          <a:p>
            <a:pPr lvl="8"/>
            <a:r>
              <a:rPr lang="nl-NL" noProof="0" dirty="0" err="1"/>
              <a:t>Bullet</a:t>
            </a:r>
            <a:r>
              <a:rPr lang="nl-NL" noProof="0" dirty="0"/>
              <a:t> niveau 6</a:t>
            </a:r>
          </a:p>
        </p:txBody>
      </p:sp>
      <p:sp>
        <p:nvSpPr>
          <p:cNvPr id="26" name="Rectangle 106">
            <a:extLst>
              <a:ext uri="{FF2B5EF4-FFF2-40B4-BE49-F238E27FC236}">
                <a16:creationId xmlns:a16="http://schemas.microsoft.com/office/drawing/2014/main" id="{B8899ADC-BA45-4857-803C-B3A928A6A225}"/>
              </a:ext>
            </a:extLst>
          </p:cNvPr>
          <p:cNvSpPr>
            <a:spLocks noChangeArrowheads="1"/>
          </p:cNvSpPr>
          <p:nvPr userDrawn="1"/>
        </p:nvSpPr>
        <p:spPr bwMode="gray">
          <a:xfrm>
            <a:off x="-2430152" y="2996043"/>
            <a:ext cx="2329217" cy="1216216"/>
          </a:xfrm>
          <a:prstGeom prst="rect">
            <a:avLst/>
          </a:prstGeom>
          <a:solidFill>
            <a:schemeClr val="bg1">
              <a:lumMod val="95000"/>
            </a:schemeClr>
          </a:solidFill>
          <a:ln>
            <a:noFill/>
          </a:ln>
          <a:effectLst/>
        </p:spPr>
        <p:txBody>
          <a:bodyPr wrap="square" lIns="108000" tIns="108000" rIns="108000" bIns="135000" anchor="t">
            <a:spAutoFit/>
          </a:bodyPr>
          <a:lstStyle/>
          <a:p>
            <a:pPr marL="0" marR="0" lvl="0" indent="0" algn="l" defTabSz="685783" rtl="0" eaLnBrk="1" fontAlgn="auto" latinLnBrk="0" hangingPunct="1">
              <a:lnSpc>
                <a:spcPct val="95000"/>
              </a:lnSpc>
              <a:spcBef>
                <a:spcPts val="450"/>
              </a:spcBef>
              <a:spcAft>
                <a:spcPts val="0"/>
              </a:spcAft>
              <a:buClrTx/>
              <a:buSzTx/>
              <a:buFontTx/>
              <a:buNone/>
              <a:tabLst>
                <a:tab pos="856039" algn="l"/>
              </a:tabLst>
              <a:defRPr/>
            </a:pPr>
            <a:r>
              <a:rPr kumimoji="0" lang="nl-NL" altLang="en-US" sz="825" b="1" i="0" u="none" strike="noStrike" kern="1200" cap="none" spc="-8" normalizeH="0" baseline="0" noProof="0" dirty="0">
                <a:ln>
                  <a:noFill/>
                </a:ln>
                <a:solidFill>
                  <a:schemeClr val="tx1"/>
                </a:solidFill>
                <a:effectLst/>
                <a:uLnTx/>
                <a:uFillTx/>
                <a:latin typeface="Open Sans"/>
                <a:ea typeface="+mn-ea"/>
                <a:cs typeface="+mn-cs"/>
              </a:rPr>
              <a:t>Afbeelding plaatsen</a:t>
            </a:r>
            <a:endParaRPr kumimoji="0" lang="nl-NL" altLang="en-US" sz="750" b="0" i="0" u="none" strike="noStrike" kern="1200" cap="none" spc="-8" normalizeH="0" baseline="0" noProof="0" dirty="0">
              <a:ln>
                <a:noFill/>
              </a:ln>
              <a:solidFill>
                <a:schemeClr val="tx1"/>
              </a:solidFill>
              <a:effectLst/>
              <a:uLnTx/>
              <a:uFillTx/>
              <a:latin typeface="Open Sans"/>
              <a:ea typeface="+mn-ea"/>
              <a:cs typeface="+mn-cs"/>
            </a:endParaRPr>
          </a:p>
          <a:p>
            <a:pPr marL="107997" marR="0" lvl="0" indent="-107997" algn="l" defTabSz="685783" rtl="0" eaLnBrk="1" fontAlgn="auto" latinLnBrk="0" hangingPunct="1">
              <a:lnSpc>
                <a:spcPct val="95000"/>
              </a:lnSpc>
              <a:spcBef>
                <a:spcPts val="450"/>
              </a:spcBef>
              <a:spcAft>
                <a:spcPts val="0"/>
              </a:spcAft>
              <a:buClrTx/>
              <a:buSzTx/>
              <a:buFont typeface="+mj-lt"/>
              <a:buAutoNum type="arabicPeriod"/>
              <a:tabLst>
                <a:tab pos="856039" algn="l"/>
              </a:tabLst>
              <a:defRPr/>
            </a:pPr>
            <a:r>
              <a:rPr kumimoji="0" lang="nl-NL" altLang="en-US" sz="750" b="0" i="0" u="none" strike="noStrike" kern="1200" cap="none" spc="-8" normalizeH="0" baseline="0" noProof="0" dirty="0">
                <a:ln>
                  <a:noFill/>
                </a:ln>
                <a:solidFill>
                  <a:schemeClr val="tx1"/>
                </a:solidFill>
                <a:effectLst/>
                <a:uLnTx/>
                <a:uFillTx/>
                <a:latin typeface="Open Sans"/>
                <a:ea typeface="+mn-ea"/>
                <a:cs typeface="+mn-cs"/>
              </a:rPr>
              <a:t>Klik op het icoon in het midden van het afbeeldingsvlak</a:t>
            </a:r>
          </a:p>
          <a:p>
            <a:pPr marL="107997" marR="0" lvl="0" indent="-107997" algn="l" defTabSz="685783" rtl="0" eaLnBrk="1" fontAlgn="auto" latinLnBrk="0" hangingPunct="1">
              <a:lnSpc>
                <a:spcPct val="95000"/>
              </a:lnSpc>
              <a:spcBef>
                <a:spcPts val="450"/>
              </a:spcBef>
              <a:spcAft>
                <a:spcPts val="0"/>
              </a:spcAft>
              <a:buClrTx/>
              <a:buSzTx/>
              <a:buFont typeface="+mj-lt"/>
              <a:buAutoNum type="arabicPeriod"/>
              <a:tabLst>
                <a:tab pos="856039" algn="l"/>
              </a:tabLst>
              <a:defRPr/>
            </a:pPr>
            <a:r>
              <a:rPr kumimoji="0" lang="nl-NL" altLang="en-US" sz="750" b="0" i="0" u="none" strike="noStrike" kern="1200" cap="none" spc="-8" normalizeH="0" baseline="0" noProof="0" dirty="0">
                <a:ln>
                  <a:noFill/>
                </a:ln>
                <a:solidFill>
                  <a:schemeClr val="tx1"/>
                </a:solidFill>
                <a:effectLst/>
                <a:uLnTx/>
                <a:uFillTx/>
                <a:latin typeface="Open Sans"/>
                <a:ea typeface="+mn-ea"/>
                <a:cs typeface="+mn-cs"/>
              </a:rPr>
              <a:t>Selecteer een afbeelding. Let op: Gebruik hiervoor een liggende afbeelding (landscape)</a:t>
            </a:r>
          </a:p>
          <a:p>
            <a:pPr marL="107997" marR="0" lvl="0" indent="-107997" algn="l" defTabSz="685783" rtl="0" eaLnBrk="1" fontAlgn="auto" latinLnBrk="0" hangingPunct="1">
              <a:lnSpc>
                <a:spcPct val="95000"/>
              </a:lnSpc>
              <a:spcBef>
                <a:spcPts val="450"/>
              </a:spcBef>
              <a:spcAft>
                <a:spcPts val="0"/>
              </a:spcAft>
              <a:buClrTx/>
              <a:buSzTx/>
              <a:buFont typeface="+mj-lt"/>
              <a:buAutoNum type="arabicPeriod"/>
              <a:tabLst>
                <a:tab pos="856039" algn="l"/>
              </a:tabLst>
              <a:defRPr/>
            </a:pPr>
            <a:r>
              <a:rPr kumimoji="0" lang="nl-NL" altLang="en-US" sz="750" b="0" i="0" u="none" strike="noStrike" kern="1200" cap="none" spc="-8" normalizeH="0" baseline="0" noProof="0" dirty="0">
                <a:ln>
                  <a:noFill/>
                </a:ln>
                <a:solidFill>
                  <a:schemeClr val="tx1"/>
                </a:solidFill>
                <a:effectLst/>
                <a:uLnTx/>
                <a:uFillTx/>
                <a:latin typeface="Open Sans"/>
                <a:ea typeface="+mn-ea"/>
                <a:cs typeface="+mn-cs"/>
              </a:rPr>
              <a:t>Klik op ‘Invoegen’ en de afbeelding wordt geplaatst</a:t>
            </a:r>
          </a:p>
        </p:txBody>
      </p:sp>
      <p:sp>
        <p:nvSpPr>
          <p:cNvPr id="3" name="Slide Number Placeholder 2">
            <a:extLst>
              <a:ext uri="{FF2B5EF4-FFF2-40B4-BE49-F238E27FC236}">
                <a16:creationId xmlns:a16="http://schemas.microsoft.com/office/drawing/2014/main" id="{9D1AEA07-0052-498C-867D-738D44546228}"/>
              </a:ext>
            </a:extLst>
          </p:cNvPr>
          <p:cNvSpPr>
            <a:spLocks noGrp="1"/>
          </p:cNvSpPr>
          <p:nvPr>
            <p:ph type="sldNum" sz="quarter" idx="13"/>
          </p:nvPr>
        </p:nvSpPr>
        <p:spPr/>
        <p:txBody>
          <a:bodyPr/>
          <a:lstStyle/>
          <a:p>
            <a:fld id="{5A195573-6125-40C3-AA0C-3AC6CFB9F86B}" type="slidenum">
              <a:rPr lang="en-US" smtClean="0"/>
              <a:pPr/>
              <a:t>‹nr.›</a:t>
            </a:fld>
            <a:endParaRPr lang="en-US" dirty="0"/>
          </a:p>
        </p:txBody>
      </p:sp>
      <p:grpSp>
        <p:nvGrpSpPr>
          <p:cNvPr id="51" name="Groep 24">
            <a:extLst>
              <a:ext uri="{FF2B5EF4-FFF2-40B4-BE49-F238E27FC236}">
                <a16:creationId xmlns:a16="http://schemas.microsoft.com/office/drawing/2014/main" id="{170BCE3C-28F7-4043-A9E0-F2D6AB6B9F74}"/>
              </a:ext>
            </a:extLst>
          </p:cNvPr>
          <p:cNvGrpSpPr/>
          <p:nvPr userDrawn="1"/>
        </p:nvGrpSpPr>
        <p:grpSpPr>
          <a:xfrm>
            <a:off x="9247577" y="1"/>
            <a:ext cx="2329217" cy="5718810"/>
            <a:chOff x="12326583" y="1"/>
            <a:chExt cx="2329217" cy="5718810"/>
          </a:xfrm>
        </p:grpSpPr>
        <p:sp>
          <p:nvSpPr>
            <p:cNvPr id="52" name="Rectangle 106">
              <a:extLst>
                <a:ext uri="{FF2B5EF4-FFF2-40B4-BE49-F238E27FC236}">
                  <a16:creationId xmlns:a16="http://schemas.microsoft.com/office/drawing/2014/main" id="{D6C6C6D4-4E5C-4086-8E91-B36F80B0C5A8}"/>
                </a:ext>
              </a:extLst>
            </p:cNvPr>
            <p:cNvSpPr>
              <a:spLocks noChangeArrowheads="1"/>
            </p:cNvSpPr>
            <p:nvPr userDrawn="1"/>
          </p:nvSpPr>
          <p:spPr bwMode="gray">
            <a:xfrm>
              <a:off x="12326583" y="1"/>
              <a:ext cx="2329217" cy="5718810"/>
            </a:xfrm>
            <a:prstGeom prst="rect">
              <a:avLst/>
            </a:prstGeom>
            <a:solidFill>
              <a:schemeClr val="bg1">
                <a:lumMod val="95000"/>
              </a:schemeClr>
            </a:solidFill>
            <a:ln>
              <a:noFill/>
            </a:ln>
            <a:effectLst/>
          </p:spPr>
          <p:txBody>
            <a:bodyPr wrap="square" lIns="144000" tIns="144000" rIns="144000" bIns="180000" anchor="t">
              <a:no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Afbeelding passend maken</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de geplaatste afbeelding en kies vervolgens de tab ‘Afbeeldingsopmaak’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de knop ‘Bijsnijden’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Je kunt nu de afbeelding op twee manieren passend maken:</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Sleep de foto op zo’n manier dat het gedeelte dat zichtbaar moet zijn in het afbeeldingsvlak juist staat</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de witte bolletjes kun je de afbeelding groter of kleiner maken op zo’n manier dat het gedeelte dat zichtbaar moet zijn in het afbeeldingsvlak juist staat</a:t>
              </a:r>
            </a:p>
          </p:txBody>
        </p:sp>
        <p:grpSp>
          <p:nvGrpSpPr>
            <p:cNvPr id="53" name="Groep 26">
              <a:extLst>
                <a:ext uri="{FF2B5EF4-FFF2-40B4-BE49-F238E27FC236}">
                  <a16:creationId xmlns:a16="http://schemas.microsoft.com/office/drawing/2014/main" id="{EF7F2D1A-149A-4368-9DF0-840737F42033}"/>
                </a:ext>
              </a:extLst>
            </p:cNvPr>
            <p:cNvGrpSpPr>
              <a:grpSpLocks noChangeAspect="1"/>
            </p:cNvGrpSpPr>
            <p:nvPr userDrawn="1"/>
          </p:nvGrpSpPr>
          <p:grpSpPr>
            <a:xfrm>
              <a:off x="12616299" y="4739224"/>
              <a:ext cx="1766851" cy="793244"/>
              <a:chOff x="2766083" y="6357983"/>
              <a:chExt cx="1485890" cy="667104"/>
            </a:xfrm>
          </p:grpSpPr>
          <p:pic>
            <p:nvPicPr>
              <p:cNvPr id="65" name="Picture 15">
                <a:extLst>
                  <a:ext uri="{FF2B5EF4-FFF2-40B4-BE49-F238E27FC236}">
                    <a16:creationId xmlns:a16="http://schemas.microsoft.com/office/drawing/2014/main" id="{97482B9C-04E3-4071-BF84-DB87303338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gray">
              <a:xfrm>
                <a:off x="3332816" y="6454073"/>
                <a:ext cx="352425" cy="352425"/>
              </a:xfrm>
              <a:prstGeom prst="rect">
                <a:avLst/>
              </a:prstGeom>
            </p:spPr>
          </p:pic>
          <p:pic>
            <p:nvPicPr>
              <p:cNvPr id="66" name="Picture 18">
                <a:extLst>
                  <a:ext uri="{FF2B5EF4-FFF2-40B4-BE49-F238E27FC236}">
                    <a16:creationId xmlns:a16="http://schemas.microsoft.com/office/drawing/2014/main" id="{701F9A47-D76C-43DF-9F33-572222B0760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gray">
              <a:xfrm>
                <a:off x="2766083" y="6454074"/>
                <a:ext cx="352425" cy="352425"/>
              </a:xfrm>
              <a:prstGeom prst="rect">
                <a:avLst/>
              </a:prstGeom>
            </p:spPr>
          </p:pic>
          <p:pic>
            <p:nvPicPr>
              <p:cNvPr id="67" name="Picture 19">
                <a:extLst>
                  <a:ext uri="{FF2B5EF4-FFF2-40B4-BE49-F238E27FC236}">
                    <a16:creationId xmlns:a16="http://schemas.microsoft.com/office/drawing/2014/main" id="{AA0AACD5-F23A-4263-B6AD-C37F3655687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gray">
              <a:xfrm>
                <a:off x="3899548" y="6454074"/>
                <a:ext cx="352425" cy="352425"/>
              </a:xfrm>
              <a:prstGeom prst="rect">
                <a:avLst/>
              </a:prstGeom>
            </p:spPr>
          </p:pic>
          <p:cxnSp>
            <p:nvCxnSpPr>
              <p:cNvPr id="68" name="Straight Arrow Connector 23">
                <a:extLst>
                  <a:ext uri="{FF2B5EF4-FFF2-40B4-BE49-F238E27FC236}">
                    <a16:creationId xmlns:a16="http://schemas.microsoft.com/office/drawing/2014/main" id="{7AEBECAF-B419-47B9-B097-CB179FB161C8}"/>
                  </a:ext>
                </a:extLst>
              </p:cNvPr>
              <p:cNvCxnSpPr/>
              <p:nvPr/>
            </p:nvCxnSpPr>
            <p:spPr bwMode="gray">
              <a:xfrm flipV="1">
                <a:off x="294229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9" name="Straight Connector 24">
                <a:extLst>
                  <a:ext uri="{FF2B5EF4-FFF2-40B4-BE49-F238E27FC236}">
                    <a16:creationId xmlns:a16="http://schemas.microsoft.com/office/drawing/2014/main" id="{F404A05B-6E81-4A0E-8F15-C362D47F5524}"/>
                  </a:ext>
                </a:extLst>
              </p:cNvPr>
              <p:cNvCxnSpPr>
                <a:stCxn id="65" idx="0"/>
                <a:endCxn id="65" idx="2"/>
              </p:cNvCxnSpPr>
              <p:nvPr/>
            </p:nvCxnSpPr>
            <p:spPr bwMode="gray">
              <a:xfrm rot="2700000">
                <a:off x="3509030" y="6357985"/>
                <a:ext cx="0" cy="544604"/>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0" name="Straight Connector 26">
                <a:extLst>
                  <a:ext uri="{FF2B5EF4-FFF2-40B4-BE49-F238E27FC236}">
                    <a16:creationId xmlns:a16="http://schemas.microsoft.com/office/drawing/2014/main" id="{DDA68ECD-C5FB-4C33-977F-32EBEB8EC589}"/>
                  </a:ext>
                </a:extLst>
              </p:cNvPr>
              <p:cNvCxnSpPr>
                <a:stCxn id="65" idx="3"/>
                <a:endCxn id="65" idx="1"/>
              </p:cNvCxnSpPr>
              <p:nvPr/>
            </p:nvCxnSpPr>
            <p:spPr bwMode="gray">
              <a:xfrm rot="2700000" flipH="1">
                <a:off x="3236724" y="6630287"/>
                <a:ext cx="544608"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1" name="Straight Arrow Connector 27">
                <a:extLst>
                  <a:ext uri="{FF2B5EF4-FFF2-40B4-BE49-F238E27FC236}">
                    <a16:creationId xmlns:a16="http://schemas.microsoft.com/office/drawing/2014/main" id="{973A7BFD-7688-4C7D-89EC-E9AAF28C55AF}"/>
                  </a:ext>
                </a:extLst>
              </p:cNvPr>
              <p:cNvCxnSpPr/>
              <p:nvPr/>
            </p:nvCxnSpPr>
            <p:spPr bwMode="gray">
              <a:xfrm flipV="1">
                <a:off x="412338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2" name="Oval 28">
                <a:extLst>
                  <a:ext uri="{FF2B5EF4-FFF2-40B4-BE49-F238E27FC236}">
                    <a16:creationId xmlns:a16="http://schemas.microsoft.com/office/drawing/2014/main" id="{FEC892A9-EAB9-4E9B-A714-33F2B5438B4D}"/>
                  </a:ext>
                </a:extLst>
              </p:cNvPr>
              <p:cNvSpPr/>
              <p:nvPr/>
            </p:nvSpPr>
            <p:spPr bwMode="gray">
              <a:xfrm>
                <a:off x="4018611" y="6573137"/>
                <a:ext cx="233362" cy="233362"/>
              </a:xfrm>
              <a:prstGeom prst="ellipse">
                <a:avLst/>
              </a:prstGeom>
              <a:solidFill>
                <a:srgbClr val="FFFFFF">
                  <a:alpha val="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grpSp>
          <p:nvGrpSpPr>
            <p:cNvPr id="54" name="Groep 27">
              <a:extLst>
                <a:ext uri="{FF2B5EF4-FFF2-40B4-BE49-F238E27FC236}">
                  <a16:creationId xmlns:a16="http://schemas.microsoft.com/office/drawing/2014/main" id="{DED69006-DA22-4810-B41F-9EBD19A50680}"/>
                </a:ext>
              </a:extLst>
            </p:cNvPr>
            <p:cNvGrpSpPr/>
            <p:nvPr userDrawn="1"/>
          </p:nvGrpSpPr>
          <p:grpSpPr>
            <a:xfrm>
              <a:off x="12610022" y="1108316"/>
              <a:ext cx="425380" cy="577954"/>
              <a:chOff x="-37364" y="4061531"/>
              <a:chExt cx="571037" cy="775855"/>
            </a:xfrm>
          </p:grpSpPr>
          <p:pic>
            <p:nvPicPr>
              <p:cNvPr id="56" name="Afbeelding 29">
                <a:extLst>
                  <a:ext uri="{FF2B5EF4-FFF2-40B4-BE49-F238E27FC236}">
                    <a16:creationId xmlns:a16="http://schemas.microsoft.com/office/drawing/2014/main" id="{06FA0E8D-CE74-4DA0-8047-D2B7015CDDC0}"/>
                  </a:ext>
                </a:extLst>
              </p:cNvPr>
              <p:cNvPicPr>
                <a:picLocks noChangeAspect="1"/>
              </p:cNvPicPr>
              <p:nvPr userDrawn="1"/>
            </p:nvPicPr>
            <p:blipFill rotWithShape="1">
              <a:blip r:embed="rId5"/>
              <a:srcRect l="70194" t="13882" r="22159" b="63043"/>
              <a:stretch/>
            </p:blipFill>
            <p:spPr>
              <a:xfrm>
                <a:off x="-37364" y="4061531"/>
                <a:ext cx="571037" cy="775855"/>
              </a:xfrm>
              <a:prstGeom prst="rect">
                <a:avLst/>
              </a:prstGeom>
              <a:noFill/>
              <a:ln>
                <a:noFill/>
              </a:ln>
              <a:effectLst>
                <a:outerShdw blurRad="63500" sx="102000" sy="102000" algn="ctr" rotWithShape="0">
                  <a:prstClr val="black">
                    <a:alpha val="40000"/>
                  </a:prstClr>
                </a:outerShdw>
              </a:effectLst>
            </p:spPr>
          </p:pic>
          <p:sp>
            <p:nvSpPr>
              <p:cNvPr id="57" name="Rectangle 21">
                <a:extLst>
                  <a:ext uri="{FF2B5EF4-FFF2-40B4-BE49-F238E27FC236}">
                    <a16:creationId xmlns:a16="http://schemas.microsoft.com/office/drawing/2014/main" id="{4986388E-E2B0-4477-8C1F-C68CFCE888E4}"/>
                  </a:ext>
                </a:extLst>
              </p:cNvPr>
              <p:cNvSpPr/>
              <p:nvPr userDrawn="1"/>
            </p:nvSpPr>
            <p:spPr bwMode="gray">
              <a:xfrm>
                <a:off x="-10897" y="4113410"/>
                <a:ext cx="518104" cy="504825"/>
              </a:xfrm>
              <a:prstGeom prst="rect">
                <a:avLst/>
              </a:prstGeom>
              <a:solidFill>
                <a:srgbClr val="FFFFFF">
                  <a:alpha val="0"/>
                </a:srgbClr>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pic>
          <p:nvPicPr>
            <p:cNvPr id="55" name="Afbeelding 28">
              <a:extLst>
                <a:ext uri="{FF2B5EF4-FFF2-40B4-BE49-F238E27FC236}">
                  <a16:creationId xmlns:a16="http://schemas.microsoft.com/office/drawing/2014/main" id="{8E47018B-D3D2-4C29-B12C-038CE594EC1E}"/>
                </a:ext>
              </a:extLst>
            </p:cNvPr>
            <p:cNvPicPr>
              <a:picLocks noChangeAspect="1"/>
            </p:cNvPicPr>
            <p:nvPr userDrawn="1"/>
          </p:nvPicPr>
          <p:blipFill rotWithShape="1">
            <a:blip r:embed="rId6" cstate="screen">
              <a:extLst>
                <a:ext uri="{28A0092B-C50C-407E-A947-70E740481C1C}">
                  <a14:useLocalDpi xmlns:a14="http://schemas.microsoft.com/office/drawing/2010/main"/>
                </a:ext>
              </a:extLst>
            </a:blip>
            <a:srcRect/>
            <a:stretch/>
          </p:blipFill>
          <p:spPr>
            <a:xfrm>
              <a:off x="12616299" y="2769956"/>
              <a:ext cx="1767600" cy="1036900"/>
            </a:xfrm>
            <a:prstGeom prst="rect">
              <a:avLst/>
            </a:prstGeom>
          </p:spPr>
        </p:pic>
      </p:grpSp>
      <p:grpSp>
        <p:nvGrpSpPr>
          <p:cNvPr id="74" name="Groep 2">
            <a:extLst>
              <a:ext uri="{FF2B5EF4-FFF2-40B4-BE49-F238E27FC236}">
                <a16:creationId xmlns:a16="http://schemas.microsoft.com/office/drawing/2014/main" id="{C83A82D9-8ADC-4343-877F-C44CCB9B1CEE}"/>
              </a:ext>
            </a:extLst>
          </p:cNvPr>
          <p:cNvGrpSpPr/>
          <p:nvPr userDrawn="1"/>
        </p:nvGrpSpPr>
        <p:grpSpPr>
          <a:xfrm>
            <a:off x="-2430152" y="0"/>
            <a:ext cx="2329217" cy="2718588"/>
            <a:chOff x="-2463800" y="0"/>
            <a:chExt cx="2329217" cy="2718588"/>
          </a:xfrm>
        </p:grpSpPr>
        <p:sp>
          <p:nvSpPr>
            <p:cNvPr id="75" name="Rectangle 106">
              <a:extLst>
                <a:ext uri="{FF2B5EF4-FFF2-40B4-BE49-F238E27FC236}">
                  <a16:creationId xmlns:a16="http://schemas.microsoft.com/office/drawing/2014/main" id="{88106414-AD3F-4443-B408-323417025B96}"/>
                </a:ext>
              </a:extLst>
            </p:cNvPr>
            <p:cNvSpPr>
              <a:spLocks noChangeArrowheads="1"/>
            </p:cNvSpPr>
            <p:nvPr userDrawn="1"/>
          </p:nvSpPr>
          <p:spPr bwMode="gray">
            <a:xfrm>
              <a:off x="-2463800" y="0"/>
              <a:ext cx="2329217" cy="2718588"/>
            </a:xfrm>
            <a:prstGeom prst="rect">
              <a:avLst/>
            </a:prstGeom>
            <a:solidFill>
              <a:schemeClr val="bg1">
                <a:lumMod val="95000"/>
              </a:schemeClr>
            </a:solidFill>
            <a:ln>
              <a:noFill/>
            </a:ln>
            <a:effectLst/>
          </p:spPr>
          <p:txBody>
            <a:bodyPr wrap="square" lIns="144000" tIns="144000" rIns="144000" bIns="180000" anchor="t">
              <a:spAutoFit/>
            </a:bodyPr>
            <a:lstStyle/>
            <a:p>
              <a:pPr marL="0" indent="0">
                <a:lnSpc>
                  <a:spcPct val="95000"/>
                </a:lnSpc>
                <a:spcBef>
                  <a:spcPts val="600"/>
                </a:spcBef>
                <a:tabLst>
                  <a:tab pos="1141413" algn="l"/>
                </a:tabLst>
              </a:pPr>
              <a:r>
                <a:rPr lang="nl-NL" altLang="en-US" sz="1100" b="1" spc="-10" baseline="0" noProof="0" dirty="0">
                  <a:solidFill>
                    <a:schemeClr val="tx1"/>
                  </a:solidFill>
                  <a:latin typeface="+mn-lt"/>
                </a:rPr>
                <a:t>Kop, </a:t>
              </a:r>
              <a:r>
                <a:rPr lang="nl-NL" altLang="en-US" sz="1100" b="1" spc="-10" baseline="0" noProof="0" dirty="0" err="1">
                  <a:solidFill>
                    <a:schemeClr val="tx1"/>
                  </a:solidFill>
                  <a:latin typeface="+mn-lt"/>
                </a:rPr>
                <a:t>subkop</a:t>
              </a:r>
              <a:r>
                <a:rPr lang="nl-NL" altLang="en-US" sz="1100" b="1" spc="-10" baseline="0" noProof="0" dirty="0">
                  <a:solidFill>
                    <a:schemeClr val="tx1"/>
                  </a:solidFill>
                  <a:latin typeface="+mn-lt"/>
                </a:rPr>
                <a:t> of </a:t>
              </a:r>
              <a:br>
                <a:rPr lang="nl-NL" altLang="en-US" sz="1100" b="1" spc="-10" baseline="0" noProof="0" dirty="0">
                  <a:solidFill>
                    <a:schemeClr val="tx1"/>
                  </a:solidFill>
                  <a:latin typeface="+mn-lt"/>
                </a:rPr>
              </a:br>
              <a:r>
                <a:rPr lang="nl-NL" altLang="en-US" sz="1100" b="1" spc="-10" baseline="0" noProof="0" dirty="0" err="1">
                  <a:solidFill>
                    <a:schemeClr val="tx1"/>
                  </a:solidFill>
                  <a:latin typeface="+mn-lt"/>
                </a:rPr>
                <a:t>bullets</a:t>
              </a:r>
              <a:r>
                <a:rPr lang="nl-NL" altLang="en-US" sz="1100" b="1" spc="-10" baseline="0" noProof="0" dirty="0">
                  <a:solidFill>
                    <a:schemeClr val="tx1"/>
                  </a:solidFill>
                  <a:latin typeface="+mn-lt"/>
                </a:rPr>
                <a:t> aanmaken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lang="nl-NL" altLang="en-US" sz="1000" spc="-10" baseline="0" noProof="0" dirty="0">
                  <a:solidFill>
                    <a:schemeClr val="tx1"/>
                  </a:solidFill>
                  <a:latin typeface="+mn-lt"/>
                </a:rPr>
                <a:t>Via ‘</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Start’ &gt; ‘Alinea’ kun je van tekst een kop,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subkop</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of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bullets</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maken in de juiste huisstijl</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Ga voor de tekst staan die je wilt aanpassen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het pijltje naar links, verlaag je het niveau. Met het pijltje naar </a:t>
              </a:r>
              <a:r>
                <a:rPr lang="nl-NL" altLang="en-US" sz="1000" spc="-10" baseline="0" noProof="0" dirty="0">
                  <a:solidFill>
                    <a:schemeClr val="tx1"/>
                  </a:solidFill>
                  <a:latin typeface="+mn-lt"/>
                </a:rPr>
                <a:t>rechts, verhoog je het niveau</a:t>
              </a:r>
            </a:p>
          </p:txBody>
        </p:sp>
        <p:grpSp>
          <p:nvGrpSpPr>
            <p:cNvPr id="76" name="Group 22">
              <a:extLst>
                <a:ext uri="{FF2B5EF4-FFF2-40B4-BE49-F238E27FC236}">
                  <a16:creationId xmlns:a16="http://schemas.microsoft.com/office/drawing/2014/main" id="{8DA47A5C-3A58-42E5-BFC2-A9BFA0018CF4}"/>
                </a:ext>
              </a:extLst>
            </p:cNvPr>
            <p:cNvGrpSpPr/>
            <p:nvPr userDrawn="1"/>
          </p:nvGrpSpPr>
          <p:grpSpPr>
            <a:xfrm>
              <a:off x="-2318863" y="1050055"/>
              <a:ext cx="2044800" cy="534731"/>
              <a:chOff x="-2108199" y="3333735"/>
              <a:chExt cx="2314576" cy="605280"/>
            </a:xfrm>
          </p:grpSpPr>
          <p:grpSp>
            <p:nvGrpSpPr>
              <p:cNvPr id="77" name="Group 9">
                <a:extLst>
                  <a:ext uri="{FF2B5EF4-FFF2-40B4-BE49-F238E27FC236}">
                    <a16:creationId xmlns:a16="http://schemas.microsoft.com/office/drawing/2014/main" id="{70D8092D-C31E-4F3A-8FFA-C927A8E82CE3}"/>
                  </a:ext>
                </a:extLst>
              </p:cNvPr>
              <p:cNvGrpSpPr/>
              <p:nvPr userDrawn="1"/>
            </p:nvGrpSpPr>
            <p:grpSpPr>
              <a:xfrm>
                <a:off x="-2108199" y="3333735"/>
                <a:ext cx="2314576" cy="605280"/>
                <a:chOff x="-1062434" y="2679700"/>
                <a:chExt cx="2314576" cy="605280"/>
              </a:xfrm>
            </p:grpSpPr>
            <p:pic>
              <p:nvPicPr>
                <p:cNvPr id="79" name="Picture 5">
                  <a:extLst>
                    <a:ext uri="{FF2B5EF4-FFF2-40B4-BE49-F238E27FC236}">
                      <a16:creationId xmlns:a16="http://schemas.microsoft.com/office/drawing/2014/main" id="{2234A63B-6ADE-44CF-A23E-2B625B726376}"/>
                    </a:ext>
                  </a:extLst>
                </p:cNvPr>
                <p:cNvPicPr>
                  <a:picLocks noChangeAspect="1"/>
                </p:cNvPicPr>
                <p:nvPr userDrawn="1"/>
              </p:nvPicPr>
              <p:blipFill rotWithShape="1">
                <a:blip r:embed="rId7"/>
                <a:srcRect l="29631" t="6122" r="51385" b="84783"/>
                <a:stretch/>
              </p:blipFill>
              <p:spPr>
                <a:xfrm>
                  <a:off x="-1062434" y="2679700"/>
                  <a:ext cx="2314576" cy="605280"/>
                </a:xfrm>
                <a:prstGeom prst="rect">
                  <a:avLst/>
                </a:prstGeom>
                <a:noFill/>
                <a:ln>
                  <a:noFill/>
                </a:ln>
                <a:effectLst>
                  <a:outerShdw blurRad="63500" sx="102000" sy="102000" algn="ctr" rotWithShape="0">
                    <a:prstClr val="black">
                      <a:alpha val="40000"/>
                    </a:prstClr>
                  </a:outerShdw>
                </a:effectLst>
              </p:spPr>
            </p:pic>
            <p:sp>
              <p:nvSpPr>
                <p:cNvPr id="80" name="Rectangle 21">
                  <a:extLst>
                    <a:ext uri="{FF2B5EF4-FFF2-40B4-BE49-F238E27FC236}">
                      <a16:creationId xmlns:a16="http://schemas.microsoft.com/office/drawing/2014/main" id="{F29B8838-86D6-453B-A10A-0BC547095009}"/>
                    </a:ext>
                  </a:extLst>
                </p:cNvPr>
                <p:cNvSpPr/>
                <p:nvPr userDrawn="1"/>
              </p:nvSpPr>
              <p:spPr bwMode="gray">
                <a:xfrm>
                  <a:off x="-518929" y="2752725"/>
                  <a:ext cx="305212" cy="140494"/>
                </a:xfrm>
                <a:prstGeom prst="rect">
                  <a:avLst/>
                </a:prstGeom>
                <a:solidFill>
                  <a:srgbClr val="92D050">
                    <a:alpha val="30000"/>
                  </a:srgbClr>
                </a:solid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sp>
            <p:nvSpPr>
              <p:cNvPr id="78" name="Graphic 19" descr="Close with solid fill">
                <a:extLst>
                  <a:ext uri="{FF2B5EF4-FFF2-40B4-BE49-F238E27FC236}">
                    <a16:creationId xmlns:a16="http://schemas.microsoft.com/office/drawing/2014/main" id="{B592E08A-AA7A-4847-A3F6-F74F38A91CDB}"/>
                  </a:ext>
                </a:extLst>
              </p:cNvPr>
              <p:cNvSpPr/>
              <p:nvPr userDrawn="1"/>
            </p:nvSpPr>
            <p:spPr>
              <a:xfrm>
                <a:off x="-2079108" y="3406854"/>
                <a:ext cx="140400" cy="140400"/>
              </a:xfrm>
              <a:custGeom>
                <a:avLst/>
                <a:gdLst>
                  <a:gd name="connsiteX0" fmla="*/ 674370 w 674370"/>
                  <a:gd name="connsiteY0" fmla="*/ 80963 h 674370"/>
                  <a:gd name="connsiteX1" fmla="*/ 593408 w 674370"/>
                  <a:gd name="connsiteY1" fmla="*/ 0 h 674370"/>
                  <a:gd name="connsiteX2" fmla="*/ 337185 w 674370"/>
                  <a:gd name="connsiteY2" fmla="*/ 256223 h 674370"/>
                  <a:gd name="connsiteX3" fmla="*/ 80963 w 674370"/>
                  <a:gd name="connsiteY3" fmla="*/ 0 h 674370"/>
                  <a:gd name="connsiteX4" fmla="*/ 0 w 674370"/>
                  <a:gd name="connsiteY4" fmla="*/ 80963 h 674370"/>
                  <a:gd name="connsiteX5" fmla="*/ 256223 w 674370"/>
                  <a:gd name="connsiteY5" fmla="*/ 337185 h 674370"/>
                  <a:gd name="connsiteX6" fmla="*/ 0 w 674370"/>
                  <a:gd name="connsiteY6" fmla="*/ 593408 h 674370"/>
                  <a:gd name="connsiteX7" fmla="*/ 80963 w 674370"/>
                  <a:gd name="connsiteY7" fmla="*/ 674370 h 674370"/>
                  <a:gd name="connsiteX8" fmla="*/ 337185 w 674370"/>
                  <a:gd name="connsiteY8" fmla="*/ 418148 h 674370"/>
                  <a:gd name="connsiteX9" fmla="*/ 593408 w 674370"/>
                  <a:gd name="connsiteY9" fmla="*/ 674370 h 674370"/>
                  <a:gd name="connsiteX10" fmla="*/ 674370 w 674370"/>
                  <a:gd name="connsiteY10" fmla="*/ 593408 h 674370"/>
                  <a:gd name="connsiteX11" fmla="*/ 418148 w 674370"/>
                  <a:gd name="connsiteY11" fmla="*/ 337185 h 67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4370" h="674370">
                    <a:moveTo>
                      <a:pt x="674370" y="80963"/>
                    </a:moveTo>
                    <a:lnTo>
                      <a:pt x="593408" y="0"/>
                    </a:lnTo>
                    <a:lnTo>
                      <a:pt x="337185" y="256223"/>
                    </a:lnTo>
                    <a:lnTo>
                      <a:pt x="80963" y="0"/>
                    </a:lnTo>
                    <a:lnTo>
                      <a:pt x="0" y="80963"/>
                    </a:lnTo>
                    <a:lnTo>
                      <a:pt x="256223" y="337185"/>
                    </a:lnTo>
                    <a:lnTo>
                      <a:pt x="0" y="593408"/>
                    </a:lnTo>
                    <a:lnTo>
                      <a:pt x="80963" y="674370"/>
                    </a:lnTo>
                    <a:lnTo>
                      <a:pt x="337185" y="418148"/>
                    </a:lnTo>
                    <a:lnTo>
                      <a:pt x="593408" y="674370"/>
                    </a:lnTo>
                    <a:lnTo>
                      <a:pt x="674370" y="593408"/>
                    </a:lnTo>
                    <a:lnTo>
                      <a:pt x="418148" y="337185"/>
                    </a:lnTo>
                    <a:close/>
                  </a:path>
                </a:pathLst>
              </a:custGeom>
              <a:solidFill>
                <a:srgbClr val="FF0000">
                  <a:alpha val="30000"/>
                </a:srgbClr>
              </a:solidFill>
              <a:ln w="6350" cap="flat">
                <a:solidFill>
                  <a:srgbClr val="FF0000"/>
                </a:solidFill>
                <a:prstDash val="solid"/>
                <a:miter/>
              </a:ln>
            </p:spPr>
            <p:txBody>
              <a:bodyPr rtlCol="0" anchor="ctr"/>
              <a:lstStyle/>
              <a:p>
                <a:endParaRPr lang="nl-NL" dirty="0">
                  <a:solidFill>
                    <a:schemeClr val="tx1"/>
                  </a:solidFill>
                </a:endParaRPr>
              </a:p>
            </p:txBody>
          </p:sp>
        </p:grpSp>
      </p:grpSp>
    </p:spTree>
    <p:extLst>
      <p:ext uri="{BB962C8B-B14F-4D97-AF65-F5344CB8AC3E}">
        <p14:creationId xmlns:p14="http://schemas.microsoft.com/office/powerpoint/2010/main" val="30828057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Afbeelding paginagroo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F2F1183-AB88-4675-82A9-EDDF231CF3F3}"/>
              </a:ext>
            </a:extLst>
          </p:cNvPr>
          <p:cNvSpPr/>
          <p:nvPr userDrawn="1"/>
        </p:nvSpPr>
        <p:spPr>
          <a:xfrm>
            <a:off x="0" y="0"/>
            <a:ext cx="9144000" cy="54943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Picture Placeholder 41">
            <a:extLst>
              <a:ext uri="{FF2B5EF4-FFF2-40B4-BE49-F238E27FC236}">
                <a16:creationId xmlns:a16="http://schemas.microsoft.com/office/drawing/2014/main" id="{7627E149-EDF5-4926-B5CB-9EC49651D605}"/>
              </a:ext>
            </a:extLst>
          </p:cNvPr>
          <p:cNvSpPr>
            <a:spLocks noGrp="1"/>
          </p:cNvSpPr>
          <p:nvPr>
            <p:ph type="pic" sz="quarter" idx="12" hasCustomPrompt="1"/>
          </p:nvPr>
        </p:nvSpPr>
        <p:spPr>
          <a:xfrm>
            <a:off x="447678" y="-10955"/>
            <a:ext cx="8696322" cy="5505323"/>
          </a:xfrm>
          <a:custGeom>
            <a:avLst/>
            <a:gdLst>
              <a:gd name="connsiteX0" fmla="*/ 0 w 8696322"/>
              <a:gd name="connsiteY0" fmla="*/ 0 h 5505323"/>
              <a:gd name="connsiteX1" fmla="*/ 8696322 w 8696322"/>
              <a:gd name="connsiteY1" fmla="*/ 0 h 5505323"/>
              <a:gd name="connsiteX2" fmla="*/ 8696322 w 8696322"/>
              <a:gd name="connsiteY2" fmla="*/ 5505323 h 5505323"/>
              <a:gd name="connsiteX3" fmla="*/ 413081 w 8696322"/>
              <a:gd name="connsiteY3" fmla="*/ 5505323 h 5505323"/>
              <a:gd name="connsiteX4" fmla="*/ 0 w 8696322"/>
              <a:gd name="connsiteY4" fmla="*/ 5092242 h 55053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96322" h="5505323">
                <a:moveTo>
                  <a:pt x="0" y="0"/>
                </a:moveTo>
                <a:lnTo>
                  <a:pt x="8696322" y="0"/>
                </a:lnTo>
                <a:lnTo>
                  <a:pt x="8696322" y="5505323"/>
                </a:lnTo>
                <a:lnTo>
                  <a:pt x="413081" y="5505323"/>
                </a:lnTo>
                <a:cubicBezTo>
                  <a:pt x="184943" y="5505323"/>
                  <a:pt x="0" y="5320380"/>
                  <a:pt x="0" y="5092242"/>
                </a:cubicBezTo>
                <a:close/>
              </a:path>
            </a:pathLst>
          </a:custGeom>
          <a:solidFill>
            <a:srgbClr val="EAEAEA"/>
          </a:solidFill>
        </p:spPr>
        <p:txBody>
          <a:bodyPr wrap="square" tIns="0" anchor="ctr" anchorCtr="1">
            <a:noAutofit/>
          </a:bodyPr>
          <a:lstStyle>
            <a:lvl1pPr algn="l">
              <a:spcBef>
                <a:spcPts val="0"/>
              </a:spcBef>
              <a:defRPr sz="900">
                <a:solidFill>
                  <a:schemeClr val="tx1"/>
                </a:solidFill>
              </a:defRPr>
            </a:lvl1pPr>
          </a:lstStyle>
          <a:p>
            <a:r>
              <a:rPr lang="nl-NL" noProof="0" dirty="0"/>
              <a:t>Klik op icoon om </a:t>
            </a:r>
            <a:br>
              <a:rPr lang="nl-NL" noProof="0" dirty="0"/>
            </a:br>
            <a:r>
              <a:rPr lang="nl-NL" noProof="0" dirty="0"/>
              <a:t>afbeelding toe te voegen</a:t>
            </a:r>
          </a:p>
        </p:txBody>
      </p:sp>
      <p:sp>
        <p:nvSpPr>
          <p:cNvPr id="14" name="Text Placeholder 12">
            <a:extLst>
              <a:ext uri="{FF2B5EF4-FFF2-40B4-BE49-F238E27FC236}">
                <a16:creationId xmlns:a16="http://schemas.microsoft.com/office/drawing/2014/main" id="{2078A510-ED0A-4185-89DF-37CC3AF31C91}"/>
              </a:ext>
            </a:extLst>
          </p:cNvPr>
          <p:cNvSpPr>
            <a:spLocks noGrp="1"/>
          </p:cNvSpPr>
          <p:nvPr>
            <p:ph type="body" sz="quarter" idx="11" hasCustomPrompt="1"/>
          </p:nvPr>
        </p:nvSpPr>
        <p:spPr>
          <a:xfrm>
            <a:off x="876566" y="5628506"/>
            <a:ext cx="7822142" cy="172219"/>
          </a:xfrm>
        </p:spPr>
        <p:txBody>
          <a:bodyPr tIns="0">
            <a:noAutofit/>
          </a:bodyPr>
          <a:lstStyle>
            <a:lvl1pPr>
              <a:lnSpc>
                <a:spcPct val="90000"/>
              </a:lnSpc>
              <a:spcBef>
                <a:spcPts val="0"/>
              </a:spcBef>
              <a:spcAft>
                <a:spcPts val="0"/>
              </a:spcAft>
              <a:defRPr sz="1050" b="0">
                <a:solidFill>
                  <a:schemeClr val="tx1"/>
                </a:solidFill>
              </a:defRPr>
            </a:lvl1pPr>
            <a:lvl2pPr>
              <a:lnSpc>
                <a:spcPts val="1425"/>
              </a:lnSpc>
              <a:spcBef>
                <a:spcPts val="0"/>
              </a:spcBef>
              <a:buNone/>
              <a:defRPr sz="1200">
                <a:solidFill>
                  <a:schemeClr val="accent3"/>
                </a:solidFill>
              </a:defRPr>
            </a:lvl2pPr>
            <a:lvl3pPr marL="135728" indent="-135728">
              <a:lnSpc>
                <a:spcPts val="1425"/>
              </a:lnSpc>
              <a:spcBef>
                <a:spcPts val="0"/>
              </a:spcBef>
              <a:buNone/>
              <a:defRPr sz="1200"/>
            </a:lvl3pPr>
            <a:lvl4pPr marL="135728" indent="-135728">
              <a:lnSpc>
                <a:spcPts val="1425"/>
              </a:lnSpc>
              <a:spcBef>
                <a:spcPts val="0"/>
              </a:spcBef>
              <a:defRPr sz="1200"/>
            </a:lvl4pPr>
            <a:lvl5pPr>
              <a:lnSpc>
                <a:spcPts val="1125"/>
              </a:lnSpc>
              <a:defRPr sz="1200"/>
            </a:lvl5pPr>
          </a:lstStyle>
          <a:p>
            <a:pPr lvl="0"/>
            <a:r>
              <a:rPr lang="nl-NL" noProof="0" dirty="0"/>
              <a:t>Klik om bijschrift toe te voegen</a:t>
            </a:r>
          </a:p>
        </p:txBody>
      </p:sp>
      <p:sp>
        <p:nvSpPr>
          <p:cNvPr id="20" name="Rectangle 106">
            <a:extLst>
              <a:ext uri="{FF2B5EF4-FFF2-40B4-BE49-F238E27FC236}">
                <a16:creationId xmlns:a16="http://schemas.microsoft.com/office/drawing/2014/main" id="{98C4478D-0D03-406A-AF2B-FBE68F22363A}"/>
              </a:ext>
            </a:extLst>
          </p:cNvPr>
          <p:cNvSpPr>
            <a:spLocks noChangeArrowheads="1"/>
          </p:cNvSpPr>
          <p:nvPr userDrawn="1"/>
        </p:nvSpPr>
        <p:spPr bwMode="gray">
          <a:xfrm>
            <a:off x="-2430152" y="4"/>
            <a:ext cx="2329217" cy="1216216"/>
          </a:xfrm>
          <a:prstGeom prst="rect">
            <a:avLst/>
          </a:prstGeom>
          <a:solidFill>
            <a:schemeClr val="bg1">
              <a:lumMod val="95000"/>
            </a:schemeClr>
          </a:solidFill>
          <a:ln>
            <a:noFill/>
          </a:ln>
          <a:effectLst/>
        </p:spPr>
        <p:txBody>
          <a:bodyPr wrap="square" lIns="108000" tIns="108000" rIns="108000" bIns="135000" anchor="t">
            <a:spAutoFit/>
          </a:bodyPr>
          <a:lstStyle/>
          <a:p>
            <a:pPr marL="0" marR="0" lvl="0" indent="0" algn="l" defTabSz="685783" rtl="0" eaLnBrk="1" fontAlgn="auto" latinLnBrk="0" hangingPunct="1">
              <a:lnSpc>
                <a:spcPct val="95000"/>
              </a:lnSpc>
              <a:spcBef>
                <a:spcPts val="450"/>
              </a:spcBef>
              <a:spcAft>
                <a:spcPts val="0"/>
              </a:spcAft>
              <a:buClrTx/>
              <a:buSzTx/>
              <a:buFontTx/>
              <a:buNone/>
              <a:tabLst>
                <a:tab pos="856039" algn="l"/>
              </a:tabLst>
              <a:defRPr/>
            </a:pPr>
            <a:r>
              <a:rPr kumimoji="0" lang="nl-NL" altLang="en-US" sz="825" b="1" i="0" u="none" strike="noStrike" kern="1200" cap="none" spc="-8" normalizeH="0" baseline="0" noProof="0" dirty="0">
                <a:ln>
                  <a:noFill/>
                </a:ln>
                <a:solidFill>
                  <a:schemeClr val="tx1"/>
                </a:solidFill>
                <a:effectLst/>
                <a:uLnTx/>
                <a:uFillTx/>
                <a:latin typeface="Open Sans"/>
                <a:ea typeface="+mn-ea"/>
                <a:cs typeface="+mn-cs"/>
              </a:rPr>
              <a:t>Afbeelding plaatsen</a:t>
            </a:r>
            <a:endParaRPr kumimoji="0" lang="nl-NL" altLang="en-US" sz="750" b="0" i="0" u="none" strike="noStrike" kern="1200" cap="none" spc="-8" normalizeH="0" baseline="0" noProof="0" dirty="0">
              <a:ln>
                <a:noFill/>
              </a:ln>
              <a:solidFill>
                <a:schemeClr val="tx1"/>
              </a:solidFill>
              <a:effectLst/>
              <a:uLnTx/>
              <a:uFillTx/>
              <a:latin typeface="Open Sans"/>
              <a:ea typeface="+mn-ea"/>
              <a:cs typeface="+mn-cs"/>
            </a:endParaRPr>
          </a:p>
          <a:p>
            <a:pPr marL="107997" marR="0" lvl="0" indent="-107997" algn="l" defTabSz="685783" rtl="0" eaLnBrk="1" fontAlgn="auto" latinLnBrk="0" hangingPunct="1">
              <a:lnSpc>
                <a:spcPct val="95000"/>
              </a:lnSpc>
              <a:spcBef>
                <a:spcPts val="450"/>
              </a:spcBef>
              <a:spcAft>
                <a:spcPts val="0"/>
              </a:spcAft>
              <a:buClrTx/>
              <a:buSzTx/>
              <a:buFont typeface="+mj-lt"/>
              <a:buAutoNum type="arabicPeriod"/>
              <a:tabLst>
                <a:tab pos="856039" algn="l"/>
              </a:tabLst>
              <a:defRPr/>
            </a:pPr>
            <a:r>
              <a:rPr kumimoji="0" lang="nl-NL" altLang="en-US" sz="750" b="0" i="0" u="none" strike="noStrike" kern="1200" cap="none" spc="-8" normalizeH="0" baseline="0" noProof="0" dirty="0">
                <a:ln>
                  <a:noFill/>
                </a:ln>
                <a:solidFill>
                  <a:schemeClr val="tx1"/>
                </a:solidFill>
                <a:effectLst/>
                <a:uLnTx/>
                <a:uFillTx/>
                <a:latin typeface="Open Sans"/>
                <a:ea typeface="+mn-ea"/>
                <a:cs typeface="+mn-cs"/>
              </a:rPr>
              <a:t>Klik op het icoon in het midden van het afbeeldingsvlak</a:t>
            </a:r>
          </a:p>
          <a:p>
            <a:pPr marL="107997" marR="0" lvl="0" indent="-107997" algn="l" defTabSz="685783" rtl="0" eaLnBrk="1" fontAlgn="auto" latinLnBrk="0" hangingPunct="1">
              <a:lnSpc>
                <a:spcPct val="95000"/>
              </a:lnSpc>
              <a:spcBef>
                <a:spcPts val="450"/>
              </a:spcBef>
              <a:spcAft>
                <a:spcPts val="0"/>
              </a:spcAft>
              <a:buClrTx/>
              <a:buSzTx/>
              <a:buFont typeface="+mj-lt"/>
              <a:buAutoNum type="arabicPeriod"/>
              <a:tabLst>
                <a:tab pos="856039" algn="l"/>
              </a:tabLst>
              <a:defRPr/>
            </a:pPr>
            <a:r>
              <a:rPr kumimoji="0" lang="nl-NL" altLang="en-US" sz="750" b="0" i="0" u="none" strike="noStrike" kern="1200" cap="none" spc="-8" normalizeH="0" baseline="0" noProof="0" dirty="0">
                <a:ln>
                  <a:noFill/>
                </a:ln>
                <a:solidFill>
                  <a:schemeClr val="tx1"/>
                </a:solidFill>
                <a:effectLst/>
                <a:uLnTx/>
                <a:uFillTx/>
                <a:latin typeface="Open Sans"/>
                <a:ea typeface="+mn-ea"/>
                <a:cs typeface="+mn-cs"/>
              </a:rPr>
              <a:t>Selecteer een afbeelding. Let op: Gebruik hiervoor een liggende afbeelding (landscape)</a:t>
            </a:r>
          </a:p>
          <a:p>
            <a:pPr marL="107997" marR="0" lvl="0" indent="-107997" algn="l" defTabSz="685783" rtl="0" eaLnBrk="1" fontAlgn="auto" latinLnBrk="0" hangingPunct="1">
              <a:lnSpc>
                <a:spcPct val="95000"/>
              </a:lnSpc>
              <a:spcBef>
                <a:spcPts val="450"/>
              </a:spcBef>
              <a:spcAft>
                <a:spcPts val="0"/>
              </a:spcAft>
              <a:buClrTx/>
              <a:buSzTx/>
              <a:buFont typeface="+mj-lt"/>
              <a:buAutoNum type="arabicPeriod"/>
              <a:tabLst>
                <a:tab pos="856039" algn="l"/>
              </a:tabLst>
              <a:defRPr/>
            </a:pPr>
            <a:r>
              <a:rPr kumimoji="0" lang="nl-NL" altLang="en-US" sz="750" b="0" i="0" u="none" strike="noStrike" kern="1200" cap="none" spc="-8" normalizeH="0" baseline="0" noProof="0" dirty="0">
                <a:ln>
                  <a:noFill/>
                </a:ln>
                <a:solidFill>
                  <a:schemeClr val="tx1"/>
                </a:solidFill>
                <a:effectLst/>
                <a:uLnTx/>
                <a:uFillTx/>
                <a:latin typeface="Open Sans"/>
                <a:ea typeface="+mn-ea"/>
                <a:cs typeface="+mn-cs"/>
              </a:rPr>
              <a:t>Klik op ‘Invoegen’ en de afbeelding wordt geplaatst</a:t>
            </a:r>
          </a:p>
        </p:txBody>
      </p:sp>
      <p:sp>
        <p:nvSpPr>
          <p:cNvPr id="4" name="Slide Number Placeholder 3">
            <a:extLst>
              <a:ext uri="{FF2B5EF4-FFF2-40B4-BE49-F238E27FC236}">
                <a16:creationId xmlns:a16="http://schemas.microsoft.com/office/drawing/2014/main" id="{A0D78B53-F86F-4949-A248-2228F7AB6F5C}"/>
              </a:ext>
            </a:extLst>
          </p:cNvPr>
          <p:cNvSpPr>
            <a:spLocks noGrp="1"/>
          </p:cNvSpPr>
          <p:nvPr>
            <p:ph type="sldNum" sz="quarter" idx="13"/>
          </p:nvPr>
        </p:nvSpPr>
        <p:spPr/>
        <p:txBody>
          <a:bodyPr/>
          <a:lstStyle/>
          <a:p>
            <a:fld id="{5A195573-6125-40C3-AA0C-3AC6CFB9F86B}" type="slidenum">
              <a:rPr lang="en-US" smtClean="0"/>
              <a:pPr/>
              <a:t>‹nr.›</a:t>
            </a:fld>
            <a:endParaRPr lang="en-US" dirty="0"/>
          </a:p>
        </p:txBody>
      </p:sp>
      <p:grpSp>
        <p:nvGrpSpPr>
          <p:cNvPr id="28" name="Groep 24">
            <a:extLst>
              <a:ext uri="{FF2B5EF4-FFF2-40B4-BE49-F238E27FC236}">
                <a16:creationId xmlns:a16="http://schemas.microsoft.com/office/drawing/2014/main" id="{8FEE16C0-0649-4E5C-94E5-51C29D83804D}"/>
              </a:ext>
            </a:extLst>
          </p:cNvPr>
          <p:cNvGrpSpPr/>
          <p:nvPr userDrawn="1"/>
        </p:nvGrpSpPr>
        <p:grpSpPr>
          <a:xfrm>
            <a:off x="9247577" y="1"/>
            <a:ext cx="2329217" cy="5718810"/>
            <a:chOff x="12326583" y="1"/>
            <a:chExt cx="2329217" cy="5718810"/>
          </a:xfrm>
        </p:grpSpPr>
        <p:sp>
          <p:nvSpPr>
            <p:cNvPr id="29" name="Rectangle 106">
              <a:extLst>
                <a:ext uri="{FF2B5EF4-FFF2-40B4-BE49-F238E27FC236}">
                  <a16:creationId xmlns:a16="http://schemas.microsoft.com/office/drawing/2014/main" id="{6BDDCAC2-4429-4C9E-9DD3-70521BAA034C}"/>
                </a:ext>
              </a:extLst>
            </p:cNvPr>
            <p:cNvSpPr>
              <a:spLocks noChangeArrowheads="1"/>
            </p:cNvSpPr>
            <p:nvPr userDrawn="1"/>
          </p:nvSpPr>
          <p:spPr bwMode="gray">
            <a:xfrm>
              <a:off x="12326583" y="1"/>
              <a:ext cx="2329217" cy="5718810"/>
            </a:xfrm>
            <a:prstGeom prst="rect">
              <a:avLst/>
            </a:prstGeom>
            <a:solidFill>
              <a:schemeClr val="bg1">
                <a:lumMod val="95000"/>
              </a:schemeClr>
            </a:solidFill>
            <a:ln>
              <a:noFill/>
            </a:ln>
            <a:effectLst/>
          </p:spPr>
          <p:txBody>
            <a:bodyPr wrap="square" lIns="144000" tIns="144000" rIns="144000" bIns="180000" anchor="t">
              <a:no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Afbeelding passend maken</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de geplaatste afbeelding en kies vervolgens de tab ‘Afbeeldingsopmaak’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de knop ‘Bijsnijden’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Je kunt nu de afbeelding op twee manieren passend maken:</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Sleep de foto op zo’n manier dat het gedeelte dat zichtbaar moet zijn in het afbeeldingsvlak juist staat</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de witte bolletjes kun je de afbeelding groter of kleiner maken op zo’n manier dat het gedeelte dat zichtbaar moet zijn in het afbeeldingsvlak juist staat</a:t>
              </a:r>
            </a:p>
          </p:txBody>
        </p:sp>
        <p:grpSp>
          <p:nvGrpSpPr>
            <p:cNvPr id="30" name="Groep 26">
              <a:extLst>
                <a:ext uri="{FF2B5EF4-FFF2-40B4-BE49-F238E27FC236}">
                  <a16:creationId xmlns:a16="http://schemas.microsoft.com/office/drawing/2014/main" id="{ACC423B1-85E3-48D3-8E47-3FCBF3E2496A}"/>
                </a:ext>
              </a:extLst>
            </p:cNvPr>
            <p:cNvGrpSpPr>
              <a:grpSpLocks noChangeAspect="1"/>
            </p:cNvGrpSpPr>
            <p:nvPr userDrawn="1"/>
          </p:nvGrpSpPr>
          <p:grpSpPr>
            <a:xfrm>
              <a:off x="12616299" y="4739224"/>
              <a:ext cx="1766851" cy="793244"/>
              <a:chOff x="2766083" y="6357983"/>
              <a:chExt cx="1485890" cy="667104"/>
            </a:xfrm>
          </p:grpSpPr>
          <p:pic>
            <p:nvPicPr>
              <p:cNvPr id="35" name="Picture 15">
                <a:extLst>
                  <a:ext uri="{FF2B5EF4-FFF2-40B4-BE49-F238E27FC236}">
                    <a16:creationId xmlns:a16="http://schemas.microsoft.com/office/drawing/2014/main" id="{DF11A2C8-988E-4613-97F3-6FEC02DFC4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gray">
              <a:xfrm>
                <a:off x="3332816" y="6454073"/>
                <a:ext cx="352425" cy="352425"/>
              </a:xfrm>
              <a:prstGeom prst="rect">
                <a:avLst/>
              </a:prstGeom>
            </p:spPr>
          </p:pic>
          <p:pic>
            <p:nvPicPr>
              <p:cNvPr id="36" name="Picture 18">
                <a:extLst>
                  <a:ext uri="{FF2B5EF4-FFF2-40B4-BE49-F238E27FC236}">
                    <a16:creationId xmlns:a16="http://schemas.microsoft.com/office/drawing/2014/main" id="{37F3B6A6-3311-45E2-946B-87F1A1D3EBD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gray">
              <a:xfrm>
                <a:off x="2766083" y="6454074"/>
                <a:ext cx="352425" cy="352425"/>
              </a:xfrm>
              <a:prstGeom prst="rect">
                <a:avLst/>
              </a:prstGeom>
            </p:spPr>
          </p:pic>
          <p:pic>
            <p:nvPicPr>
              <p:cNvPr id="51" name="Picture 19">
                <a:extLst>
                  <a:ext uri="{FF2B5EF4-FFF2-40B4-BE49-F238E27FC236}">
                    <a16:creationId xmlns:a16="http://schemas.microsoft.com/office/drawing/2014/main" id="{6582B097-2F58-4D5E-A5FE-27DBD06BF3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gray">
              <a:xfrm>
                <a:off x="3899548" y="6454074"/>
                <a:ext cx="352425" cy="352425"/>
              </a:xfrm>
              <a:prstGeom prst="rect">
                <a:avLst/>
              </a:prstGeom>
            </p:spPr>
          </p:pic>
          <p:cxnSp>
            <p:nvCxnSpPr>
              <p:cNvPr id="52" name="Straight Arrow Connector 23">
                <a:extLst>
                  <a:ext uri="{FF2B5EF4-FFF2-40B4-BE49-F238E27FC236}">
                    <a16:creationId xmlns:a16="http://schemas.microsoft.com/office/drawing/2014/main" id="{752D6D15-70B3-40DC-8A4D-1479BC6FE216}"/>
                  </a:ext>
                </a:extLst>
              </p:cNvPr>
              <p:cNvCxnSpPr/>
              <p:nvPr/>
            </p:nvCxnSpPr>
            <p:spPr bwMode="gray">
              <a:xfrm flipV="1">
                <a:off x="294229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Connector 24">
                <a:extLst>
                  <a:ext uri="{FF2B5EF4-FFF2-40B4-BE49-F238E27FC236}">
                    <a16:creationId xmlns:a16="http://schemas.microsoft.com/office/drawing/2014/main" id="{C91A7AEC-8547-4331-90AB-B8166374A985}"/>
                  </a:ext>
                </a:extLst>
              </p:cNvPr>
              <p:cNvCxnSpPr>
                <a:stCxn id="35" idx="0"/>
                <a:endCxn id="35" idx="2"/>
              </p:cNvCxnSpPr>
              <p:nvPr/>
            </p:nvCxnSpPr>
            <p:spPr bwMode="gray">
              <a:xfrm rot="2700000">
                <a:off x="3509030" y="6357985"/>
                <a:ext cx="0" cy="544604"/>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4" name="Straight Connector 26">
                <a:extLst>
                  <a:ext uri="{FF2B5EF4-FFF2-40B4-BE49-F238E27FC236}">
                    <a16:creationId xmlns:a16="http://schemas.microsoft.com/office/drawing/2014/main" id="{6C16A41F-C5BE-45F7-BDA0-8950C6B1CED4}"/>
                  </a:ext>
                </a:extLst>
              </p:cNvPr>
              <p:cNvCxnSpPr>
                <a:stCxn id="35" idx="3"/>
                <a:endCxn id="35" idx="1"/>
              </p:cNvCxnSpPr>
              <p:nvPr/>
            </p:nvCxnSpPr>
            <p:spPr bwMode="gray">
              <a:xfrm rot="2700000" flipH="1">
                <a:off x="3236724" y="6630287"/>
                <a:ext cx="544608"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5" name="Straight Arrow Connector 27">
                <a:extLst>
                  <a:ext uri="{FF2B5EF4-FFF2-40B4-BE49-F238E27FC236}">
                    <a16:creationId xmlns:a16="http://schemas.microsoft.com/office/drawing/2014/main" id="{BA187A1B-2842-4C6C-851A-43288717658F}"/>
                  </a:ext>
                </a:extLst>
              </p:cNvPr>
              <p:cNvCxnSpPr/>
              <p:nvPr/>
            </p:nvCxnSpPr>
            <p:spPr bwMode="gray">
              <a:xfrm flipV="1">
                <a:off x="412338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6" name="Oval 28">
                <a:extLst>
                  <a:ext uri="{FF2B5EF4-FFF2-40B4-BE49-F238E27FC236}">
                    <a16:creationId xmlns:a16="http://schemas.microsoft.com/office/drawing/2014/main" id="{25EEAA2B-1CC7-4F1E-8224-2033F2EAA079}"/>
                  </a:ext>
                </a:extLst>
              </p:cNvPr>
              <p:cNvSpPr/>
              <p:nvPr/>
            </p:nvSpPr>
            <p:spPr bwMode="gray">
              <a:xfrm>
                <a:off x="4018611" y="6573137"/>
                <a:ext cx="233362" cy="233362"/>
              </a:xfrm>
              <a:prstGeom prst="ellipse">
                <a:avLst/>
              </a:prstGeom>
              <a:solidFill>
                <a:srgbClr val="FFFFFF">
                  <a:alpha val="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grpSp>
          <p:nvGrpSpPr>
            <p:cNvPr id="31" name="Groep 27">
              <a:extLst>
                <a:ext uri="{FF2B5EF4-FFF2-40B4-BE49-F238E27FC236}">
                  <a16:creationId xmlns:a16="http://schemas.microsoft.com/office/drawing/2014/main" id="{6C689CE5-2284-42FA-BC65-3E0179EAA21C}"/>
                </a:ext>
              </a:extLst>
            </p:cNvPr>
            <p:cNvGrpSpPr/>
            <p:nvPr userDrawn="1"/>
          </p:nvGrpSpPr>
          <p:grpSpPr>
            <a:xfrm>
              <a:off x="12610022" y="1108316"/>
              <a:ext cx="425380" cy="577954"/>
              <a:chOff x="-37364" y="4061531"/>
              <a:chExt cx="571037" cy="775855"/>
            </a:xfrm>
          </p:grpSpPr>
          <p:pic>
            <p:nvPicPr>
              <p:cNvPr id="33" name="Afbeelding 29">
                <a:extLst>
                  <a:ext uri="{FF2B5EF4-FFF2-40B4-BE49-F238E27FC236}">
                    <a16:creationId xmlns:a16="http://schemas.microsoft.com/office/drawing/2014/main" id="{87B3FE8D-4C1C-4D85-B734-E325A560A475}"/>
                  </a:ext>
                </a:extLst>
              </p:cNvPr>
              <p:cNvPicPr>
                <a:picLocks noChangeAspect="1"/>
              </p:cNvPicPr>
              <p:nvPr userDrawn="1"/>
            </p:nvPicPr>
            <p:blipFill rotWithShape="1">
              <a:blip r:embed="rId5"/>
              <a:srcRect l="70194" t="13882" r="22159" b="63043"/>
              <a:stretch/>
            </p:blipFill>
            <p:spPr>
              <a:xfrm>
                <a:off x="-37364" y="4061531"/>
                <a:ext cx="571037" cy="775855"/>
              </a:xfrm>
              <a:prstGeom prst="rect">
                <a:avLst/>
              </a:prstGeom>
              <a:noFill/>
              <a:ln>
                <a:noFill/>
              </a:ln>
              <a:effectLst>
                <a:outerShdw blurRad="63500" sx="102000" sy="102000" algn="ctr" rotWithShape="0">
                  <a:prstClr val="black">
                    <a:alpha val="40000"/>
                  </a:prstClr>
                </a:outerShdw>
              </a:effectLst>
            </p:spPr>
          </p:pic>
          <p:sp>
            <p:nvSpPr>
              <p:cNvPr id="34" name="Rectangle 21">
                <a:extLst>
                  <a:ext uri="{FF2B5EF4-FFF2-40B4-BE49-F238E27FC236}">
                    <a16:creationId xmlns:a16="http://schemas.microsoft.com/office/drawing/2014/main" id="{9A93CABC-03A3-48CE-AC39-5797775825A2}"/>
                  </a:ext>
                </a:extLst>
              </p:cNvPr>
              <p:cNvSpPr/>
              <p:nvPr userDrawn="1"/>
            </p:nvSpPr>
            <p:spPr bwMode="gray">
              <a:xfrm>
                <a:off x="-10897" y="4113410"/>
                <a:ext cx="518104" cy="504825"/>
              </a:xfrm>
              <a:prstGeom prst="rect">
                <a:avLst/>
              </a:prstGeom>
              <a:solidFill>
                <a:srgbClr val="FFFFFF">
                  <a:alpha val="0"/>
                </a:srgbClr>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pic>
          <p:nvPicPr>
            <p:cNvPr id="32" name="Afbeelding 28">
              <a:extLst>
                <a:ext uri="{FF2B5EF4-FFF2-40B4-BE49-F238E27FC236}">
                  <a16:creationId xmlns:a16="http://schemas.microsoft.com/office/drawing/2014/main" id="{812ADADA-9069-4467-859E-0D8F59060458}"/>
                </a:ext>
              </a:extLst>
            </p:cNvPr>
            <p:cNvPicPr>
              <a:picLocks noChangeAspect="1"/>
            </p:cNvPicPr>
            <p:nvPr userDrawn="1"/>
          </p:nvPicPr>
          <p:blipFill rotWithShape="1">
            <a:blip r:embed="rId6" cstate="screen">
              <a:extLst>
                <a:ext uri="{28A0092B-C50C-407E-A947-70E740481C1C}">
                  <a14:useLocalDpi xmlns:a14="http://schemas.microsoft.com/office/drawing/2010/main"/>
                </a:ext>
              </a:extLst>
            </a:blip>
            <a:srcRect/>
            <a:stretch/>
          </p:blipFill>
          <p:spPr>
            <a:xfrm>
              <a:off x="12616299" y="2769956"/>
              <a:ext cx="1767600" cy="1036900"/>
            </a:xfrm>
            <a:prstGeom prst="rect">
              <a:avLst/>
            </a:prstGeom>
          </p:spPr>
        </p:pic>
      </p:grpSp>
    </p:spTree>
    <p:extLst>
      <p:ext uri="{BB962C8B-B14F-4D97-AF65-F5344CB8AC3E}">
        <p14:creationId xmlns:p14="http://schemas.microsoft.com/office/powerpoint/2010/main" val="24851907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Hoofdstuk dia met achtergrondafbeelding">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Graphic 5">
            <a:extLst>
              <a:ext uri="{FF2B5EF4-FFF2-40B4-BE49-F238E27FC236}">
                <a16:creationId xmlns:a16="http://schemas.microsoft.com/office/drawing/2014/main" id="{03548049-7150-4342-81A2-1924FDD1F15C}"/>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45487" y="-2701"/>
            <a:ext cx="8699354" cy="4331814"/>
          </a:xfrm>
          <a:prstGeom prst="rect">
            <a:avLst/>
          </a:prstGeom>
        </p:spPr>
      </p:pic>
      <p:sp>
        <p:nvSpPr>
          <p:cNvPr id="14" name="Rectangle 3">
            <a:extLst>
              <a:ext uri="{FF2B5EF4-FFF2-40B4-BE49-F238E27FC236}">
                <a16:creationId xmlns:a16="http://schemas.microsoft.com/office/drawing/2014/main" id="{A2303D10-7A22-4D77-961C-6FBC031E10FB}"/>
              </a:ext>
            </a:extLst>
          </p:cNvPr>
          <p:cNvSpPr/>
          <p:nvPr userDrawn="1"/>
        </p:nvSpPr>
        <p:spPr>
          <a:xfrm>
            <a:off x="-2574472" y="-2157046"/>
            <a:ext cx="14292944" cy="111720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350" dirty="0"/>
          </a:p>
        </p:txBody>
      </p:sp>
      <p:sp>
        <p:nvSpPr>
          <p:cNvPr id="7" name="Title 1">
            <a:extLst>
              <a:ext uri="{FF2B5EF4-FFF2-40B4-BE49-F238E27FC236}">
                <a16:creationId xmlns:a16="http://schemas.microsoft.com/office/drawing/2014/main" id="{F0430514-7007-4E07-B2B0-7886DCCC86FD}"/>
              </a:ext>
            </a:extLst>
          </p:cNvPr>
          <p:cNvSpPr>
            <a:spLocks noGrp="1"/>
          </p:cNvSpPr>
          <p:nvPr>
            <p:ph type="title" hasCustomPrompt="1"/>
          </p:nvPr>
        </p:nvSpPr>
        <p:spPr>
          <a:xfrm>
            <a:off x="940594" y="2755712"/>
            <a:ext cx="5400000" cy="1123949"/>
          </a:xfrm>
        </p:spPr>
        <p:txBody>
          <a:bodyPr anchor="b" anchorCtr="0">
            <a:noAutofit/>
          </a:bodyPr>
          <a:lstStyle>
            <a:lvl1pPr>
              <a:lnSpc>
                <a:spcPct val="100000"/>
              </a:lnSpc>
              <a:defRPr sz="3000" spc="0" baseline="0">
                <a:solidFill>
                  <a:schemeClr val="bg1"/>
                </a:solidFill>
              </a:defRPr>
            </a:lvl1pPr>
          </a:lstStyle>
          <a:p>
            <a:r>
              <a:rPr lang="nl-NL" dirty="0"/>
              <a:t>Klik om titel toe te voegen</a:t>
            </a:r>
          </a:p>
        </p:txBody>
      </p:sp>
      <p:sp>
        <p:nvSpPr>
          <p:cNvPr id="8" name="Rectangle 106">
            <a:extLst>
              <a:ext uri="{FF2B5EF4-FFF2-40B4-BE49-F238E27FC236}">
                <a16:creationId xmlns:a16="http://schemas.microsoft.com/office/drawing/2014/main" id="{6DB02F12-213B-4BC3-BF01-64E6DEA8948A}"/>
              </a:ext>
            </a:extLst>
          </p:cNvPr>
          <p:cNvSpPr>
            <a:spLocks noChangeArrowheads="1"/>
          </p:cNvSpPr>
          <p:nvPr userDrawn="1"/>
        </p:nvSpPr>
        <p:spPr bwMode="gray">
          <a:xfrm>
            <a:off x="-2430152" y="5879672"/>
            <a:ext cx="2329217" cy="978331"/>
          </a:xfrm>
          <a:prstGeom prst="rect">
            <a:avLst/>
          </a:prstGeom>
          <a:solidFill>
            <a:schemeClr val="bg1">
              <a:lumMod val="95000"/>
            </a:schemeClr>
          </a:solidFill>
          <a:ln>
            <a:noFill/>
          </a:ln>
          <a:effectLst/>
        </p:spPr>
        <p:txBody>
          <a:bodyPr wrap="square" lIns="108000" tIns="108000" rIns="108000" bIns="135000" anchor="b" anchorCtr="0">
            <a:spAutoFit/>
          </a:bodyPr>
          <a:lstStyle/>
          <a:p>
            <a:pPr marL="0" marR="0" lvl="0" indent="0" algn="l" defTabSz="685783" rtl="0" eaLnBrk="1" fontAlgn="auto" latinLnBrk="0" hangingPunct="1">
              <a:lnSpc>
                <a:spcPct val="95000"/>
              </a:lnSpc>
              <a:spcBef>
                <a:spcPts val="450"/>
              </a:spcBef>
              <a:spcAft>
                <a:spcPts val="0"/>
              </a:spcAft>
              <a:buClrTx/>
              <a:buSzTx/>
              <a:buFontTx/>
              <a:buNone/>
              <a:tabLst>
                <a:tab pos="856039" algn="l"/>
              </a:tabLst>
              <a:defRPr/>
            </a:pPr>
            <a:r>
              <a:rPr kumimoji="0" lang="nl-NL" altLang="en-US" sz="825" b="1" i="0" u="none" strike="noStrike" kern="1200" cap="none" spc="-8" normalizeH="0" baseline="0" noProof="0" dirty="0">
                <a:ln>
                  <a:noFill/>
                </a:ln>
                <a:solidFill>
                  <a:schemeClr val="tx1"/>
                </a:solidFill>
                <a:effectLst/>
                <a:uLnTx/>
                <a:uFillTx/>
                <a:latin typeface="Open Sans"/>
                <a:ea typeface="+mn-ea"/>
                <a:cs typeface="+mn-cs"/>
              </a:rPr>
              <a:t>Dia opnieuw instellen (reset)</a:t>
            </a:r>
            <a:endParaRPr kumimoji="0" lang="nl-NL" altLang="en-US" sz="750" b="0" i="0" u="none" strike="noStrike" kern="1200" cap="none" spc="-8" normalizeH="0" baseline="0" noProof="0" dirty="0">
              <a:ln>
                <a:noFill/>
              </a:ln>
              <a:solidFill>
                <a:schemeClr val="tx1"/>
              </a:solidFill>
              <a:effectLst/>
              <a:uLnTx/>
              <a:uFillTx/>
              <a:latin typeface="Open Sans"/>
              <a:ea typeface="+mn-ea"/>
              <a:cs typeface="+mn-cs"/>
            </a:endParaRPr>
          </a:p>
          <a:p>
            <a:pPr marL="0" marR="0" lvl="0" indent="0" algn="l" defTabSz="685783" rtl="0" eaLnBrk="1" fontAlgn="auto" latinLnBrk="0" hangingPunct="1">
              <a:lnSpc>
                <a:spcPct val="95000"/>
              </a:lnSpc>
              <a:spcBef>
                <a:spcPts val="450"/>
              </a:spcBef>
              <a:spcAft>
                <a:spcPts val="0"/>
              </a:spcAft>
              <a:buClrTx/>
              <a:buSzTx/>
              <a:buFont typeface="+mj-lt"/>
              <a:buNone/>
              <a:tabLst>
                <a:tab pos="856039" algn="l"/>
              </a:tabLst>
              <a:defRPr/>
            </a:pPr>
            <a:r>
              <a:rPr kumimoji="0" lang="nl-NL" altLang="en-US" sz="750" b="0" i="0" u="none" strike="noStrike" kern="1200" cap="none" spc="-8" normalizeH="0" baseline="0" noProof="0" dirty="0">
                <a:ln>
                  <a:noFill/>
                </a:ln>
                <a:solidFill>
                  <a:schemeClr val="tx1"/>
                </a:solidFill>
                <a:effectLst/>
                <a:uLnTx/>
                <a:uFillTx/>
                <a:latin typeface="Open Sans"/>
                <a:ea typeface="+mn-ea"/>
                <a:cs typeface="+mn-cs"/>
              </a:rPr>
              <a:t>Onder de tab ‘Start’ staat linksboven naast de knop nieuwe dia een knop ‘Opnieuw instellen’. Als deze knop wordt ingedrukt stelt de slide alles opnieuw in naar de goede huisstijl (kleuren, lettergroottes, afbeelding plaatsing e.d.)</a:t>
            </a:r>
          </a:p>
        </p:txBody>
      </p:sp>
      <p:sp>
        <p:nvSpPr>
          <p:cNvPr id="2" name="Slide Number Placeholder 1">
            <a:extLst>
              <a:ext uri="{FF2B5EF4-FFF2-40B4-BE49-F238E27FC236}">
                <a16:creationId xmlns:a16="http://schemas.microsoft.com/office/drawing/2014/main" id="{9E25CC99-32E6-48EF-B160-205D6223D6B2}"/>
              </a:ext>
            </a:extLst>
          </p:cNvPr>
          <p:cNvSpPr>
            <a:spLocks noGrp="1"/>
          </p:cNvSpPr>
          <p:nvPr>
            <p:ph type="sldNum" sz="quarter" idx="10"/>
          </p:nvPr>
        </p:nvSpPr>
        <p:spPr/>
        <p:txBody>
          <a:bodyPr/>
          <a:lstStyle>
            <a:lvl1pPr>
              <a:defRPr>
                <a:solidFill>
                  <a:schemeClr val="bg1"/>
                </a:solidFill>
              </a:defRPr>
            </a:lvl1pPr>
          </a:lstStyle>
          <a:p>
            <a:fld id="{5A195573-6125-40C3-AA0C-3AC6CFB9F86B}" type="slidenum">
              <a:rPr lang="en-US" smtClean="0"/>
              <a:pPr/>
              <a:t>‹nr.›</a:t>
            </a:fld>
            <a:endParaRPr lang="en-US" dirty="0"/>
          </a:p>
        </p:txBody>
      </p:sp>
      <p:pic>
        <p:nvPicPr>
          <p:cNvPr id="15" name="Graphic 14">
            <a:extLst>
              <a:ext uri="{FF2B5EF4-FFF2-40B4-BE49-F238E27FC236}">
                <a16:creationId xmlns:a16="http://schemas.microsoft.com/office/drawing/2014/main" id="{DCACC00E-3812-4CA1-9915-B03FFE7253F7}"/>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409577" y="6251798"/>
            <a:ext cx="1200148" cy="348095"/>
          </a:xfrm>
          <a:prstGeom prst="rect">
            <a:avLst/>
          </a:prstGeom>
        </p:spPr>
      </p:pic>
    </p:spTree>
    <p:extLst>
      <p:ext uri="{BB962C8B-B14F-4D97-AF65-F5344CB8AC3E}">
        <p14:creationId xmlns:p14="http://schemas.microsoft.com/office/powerpoint/2010/main" val="25681429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Hoofdstuk dia zonder achtergrondafbeelding">
    <p:bg>
      <p:bgPr>
        <a:solidFill>
          <a:srgbClr val="C2E4FF"/>
        </a:solidFill>
        <a:effectLst/>
      </p:bgPr>
    </p:bg>
    <p:spTree>
      <p:nvGrpSpPr>
        <p:cNvPr id="1" name=""/>
        <p:cNvGrpSpPr/>
        <p:nvPr/>
      </p:nvGrpSpPr>
      <p:grpSpPr>
        <a:xfrm>
          <a:off x="0" y="0"/>
          <a:ext cx="0" cy="0"/>
          <a:chOff x="0" y="0"/>
          <a:chExt cx="0" cy="0"/>
        </a:xfrm>
      </p:grpSpPr>
      <p:pic>
        <p:nvPicPr>
          <p:cNvPr id="13" name="Graphic 12">
            <a:extLst>
              <a:ext uri="{FF2B5EF4-FFF2-40B4-BE49-F238E27FC236}">
                <a16:creationId xmlns:a16="http://schemas.microsoft.com/office/drawing/2014/main" id="{283DC8AA-1231-4885-BDF2-FD444450D14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45487" y="-2701"/>
            <a:ext cx="8699354" cy="4331814"/>
          </a:xfrm>
          <a:prstGeom prst="rect">
            <a:avLst/>
          </a:prstGeom>
        </p:spPr>
      </p:pic>
      <p:sp>
        <p:nvSpPr>
          <p:cNvPr id="10" name="Rectangle 3">
            <a:extLst>
              <a:ext uri="{FF2B5EF4-FFF2-40B4-BE49-F238E27FC236}">
                <a16:creationId xmlns:a16="http://schemas.microsoft.com/office/drawing/2014/main" id="{C6A9B036-C851-464B-A4B4-FD651AEC886D}"/>
              </a:ext>
            </a:extLst>
          </p:cNvPr>
          <p:cNvSpPr/>
          <p:nvPr userDrawn="1"/>
        </p:nvSpPr>
        <p:spPr>
          <a:xfrm>
            <a:off x="-2574472" y="-2157046"/>
            <a:ext cx="14292944" cy="111720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350" dirty="0"/>
          </a:p>
        </p:txBody>
      </p:sp>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940594" y="2755700"/>
            <a:ext cx="5400000" cy="1123949"/>
          </a:xfrm>
        </p:spPr>
        <p:txBody>
          <a:bodyPr anchor="b" anchorCtr="0">
            <a:noAutofit/>
          </a:bodyPr>
          <a:lstStyle>
            <a:lvl1pPr>
              <a:lnSpc>
                <a:spcPct val="100000"/>
              </a:lnSpc>
              <a:defRPr sz="3000" spc="0" baseline="0">
                <a:solidFill>
                  <a:schemeClr val="tx2"/>
                </a:solidFill>
              </a:defRPr>
            </a:lvl1pPr>
          </a:lstStyle>
          <a:p>
            <a:r>
              <a:rPr lang="nl-NL" dirty="0"/>
              <a:t>Klik om titel toe te voegen</a:t>
            </a:r>
          </a:p>
        </p:txBody>
      </p:sp>
      <p:sp>
        <p:nvSpPr>
          <p:cNvPr id="5" name="Rectangle 106">
            <a:extLst>
              <a:ext uri="{FF2B5EF4-FFF2-40B4-BE49-F238E27FC236}">
                <a16:creationId xmlns:a16="http://schemas.microsoft.com/office/drawing/2014/main" id="{1FBA4FA0-818B-428B-91E4-7AAC8597B54C}"/>
              </a:ext>
            </a:extLst>
          </p:cNvPr>
          <p:cNvSpPr>
            <a:spLocks noChangeArrowheads="1"/>
          </p:cNvSpPr>
          <p:nvPr userDrawn="1"/>
        </p:nvSpPr>
        <p:spPr bwMode="gray">
          <a:xfrm>
            <a:off x="-2430152" y="5879672"/>
            <a:ext cx="2329217" cy="978331"/>
          </a:xfrm>
          <a:prstGeom prst="rect">
            <a:avLst/>
          </a:prstGeom>
          <a:solidFill>
            <a:schemeClr val="bg1">
              <a:lumMod val="95000"/>
            </a:schemeClr>
          </a:solidFill>
          <a:ln>
            <a:noFill/>
          </a:ln>
          <a:effectLst/>
        </p:spPr>
        <p:txBody>
          <a:bodyPr wrap="square" lIns="108000" tIns="108000" rIns="108000" bIns="135000" anchor="b" anchorCtr="0">
            <a:spAutoFit/>
          </a:bodyPr>
          <a:lstStyle/>
          <a:p>
            <a:pPr marL="0" marR="0" lvl="0" indent="0" algn="l" defTabSz="685783" rtl="0" eaLnBrk="1" fontAlgn="auto" latinLnBrk="0" hangingPunct="1">
              <a:lnSpc>
                <a:spcPct val="95000"/>
              </a:lnSpc>
              <a:spcBef>
                <a:spcPts val="450"/>
              </a:spcBef>
              <a:spcAft>
                <a:spcPts val="0"/>
              </a:spcAft>
              <a:buClrTx/>
              <a:buSzTx/>
              <a:buFontTx/>
              <a:buNone/>
              <a:tabLst>
                <a:tab pos="856039" algn="l"/>
              </a:tabLst>
              <a:defRPr/>
            </a:pPr>
            <a:r>
              <a:rPr kumimoji="0" lang="nl-NL" altLang="en-US" sz="825" b="1" i="0" u="none" strike="noStrike" kern="1200" cap="none" spc="-8" normalizeH="0" baseline="0" noProof="0" dirty="0">
                <a:ln>
                  <a:noFill/>
                </a:ln>
                <a:solidFill>
                  <a:schemeClr val="tx1"/>
                </a:solidFill>
                <a:effectLst/>
                <a:uLnTx/>
                <a:uFillTx/>
                <a:latin typeface="Open Sans"/>
                <a:ea typeface="+mn-ea"/>
                <a:cs typeface="+mn-cs"/>
              </a:rPr>
              <a:t>Dia opnieuw instellen (reset)</a:t>
            </a:r>
            <a:endParaRPr kumimoji="0" lang="nl-NL" altLang="en-US" sz="750" b="0" i="0" u="none" strike="noStrike" kern="1200" cap="none" spc="-8" normalizeH="0" baseline="0" noProof="0" dirty="0">
              <a:ln>
                <a:noFill/>
              </a:ln>
              <a:solidFill>
                <a:schemeClr val="tx1"/>
              </a:solidFill>
              <a:effectLst/>
              <a:uLnTx/>
              <a:uFillTx/>
              <a:latin typeface="Open Sans"/>
              <a:ea typeface="+mn-ea"/>
              <a:cs typeface="+mn-cs"/>
            </a:endParaRPr>
          </a:p>
          <a:p>
            <a:pPr marL="0" marR="0" lvl="0" indent="0" algn="l" defTabSz="685783" rtl="0" eaLnBrk="1" fontAlgn="auto" latinLnBrk="0" hangingPunct="1">
              <a:lnSpc>
                <a:spcPct val="95000"/>
              </a:lnSpc>
              <a:spcBef>
                <a:spcPts val="450"/>
              </a:spcBef>
              <a:spcAft>
                <a:spcPts val="0"/>
              </a:spcAft>
              <a:buClrTx/>
              <a:buSzTx/>
              <a:buFont typeface="+mj-lt"/>
              <a:buNone/>
              <a:tabLst>
                <a:tab pos="856039" algn="l"/>
              </a:tabLst>
              <a:defRPr/>
            </a:pPr>
            <a:r>
              <a:rPr kumimoji="0" lang="nl-NL" altLang="en-US" sz="750" b="0" i="0" u="none" strike="noStrike" kern="1200" cap="none" spc="-8" normalizeH="0" baseline="0" noProof="0" dirty="0">
                <a:ln>
                  <a:noFill/>
                </a:ln>
                <a:solidFill>
                  <a:schemeClr val="tx1"/>
                </a:solidFill>
                <a:effectLst/>
                <a:uLnTx/>
                <a:uFillTx/>
                <a:latin typeface="Open Sans"/>
                <a:ea typeface="+mn-ea"/>
                <a:cs typeface="+mn-cs"/>
              </a:rPr>
              <a:t>Onder de tab ‘Start’ staat linksboven naast de knop nieuwe dia een knop ‘Opnieuw instellen’. Als deze knop wordt ingedrukt stelt de slide alles opnieuw in naar de goede huisstijl (kleuren, lettergroottes, afbeelding plaatsing e.d.)</a:t>
            </a:r>
          </a:p>
        </p:txBody>
      </p:sp>
      <p:sp>
        <p:nvSpPr>
          <p:cNvPr id="3" name="Slide Number Placeholder 2">
            <a:extLst>
              <a:ext uri="{FF2B5EF4-FFF2-40B4-BE49-F238E27FC236}">
                <a16:creationId xmlns:a16="http://schemas.microsoft.com/office/drawing/2014/main" id="{1E5A7128-E378-46DC-A7CA-6B5E436C53B1}"/>
              </a:ext>
            </a:extLst>
          </p:cNvPr>
          <p:cNvSpPr>
            <a:spLocks noGrp="1"/>
          </p:cNvSpPr>
          <p:nvPr>
            <p:ph type="sldNum" sz="quarter" idx="10"/>
          </p:nvPr>
        </p:nvSpPr>
        <p:spPr/>
        <p:txBody>
          <a:bodyPr/>
          <a:lstStyle/>
          <a:p>
            <a:fld id="{5A195573-6125-40C3-AA0C-3AC6CFB9F86B}" type="slidenum">
              <a:rPr lang="en-US" smtClean="0"/>
              <a:pPr/>
              <a:t>‹nr.›</a:t>
            </a:fld>
            <a:endParaRPr lang="en-US" dirty="0"/>
          </a:p>
        </p:txBody>
      </p:sp>
      <p:pic>
        <p:nvPicPr>
          <p:cNvPr id="8" name="Graphic 7">
            <a:extLst>
              <a:ext uri="{FF2B5EF4-FFF2-40B4-BE49-F238E27FC236}">
                <a16:creationId xmlns:a16="http://schemas.microsoft.com/office/drawing/2014/main" id="{B9E1BA31-AFF9-4967-AFA0-C2C4E4A79C3D}"/>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409577" y="6251798"/>
            <a:ext cx="1200148" cy="348095"/>
          </a:xfrm>
          <a:prstGeom prst="rect">
            <a:avLst/>
          </a:prstGeom>
        </p:spPr>
      </p:pic>
    </p:spTree>
    <p:extLst>
      <p:ext uri="{BB962C8B-B14F-4D97-AF65-F5344CB8AC3E}">
        <p14:creationId xmlns:p14="http://schemas.microsoft.com/office/powerpoint/2010/main" val="40907651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Inhoud met 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440058" y="333670"/>
            <a:ext cx="8258650" cy="581777"/>
          </a:xfrm>
        </p:spPr>
        <p:txBody>
          <a:bodyPr>
            <a:noAutofit/>
          </a:bodyPr>
          <a:lstStyle>
            <a:lvl1pPr>
              <a:defRPr/>
            </a:lvl1pPr>
          </a:lstStyle>
          <a:p>
            <a:r>
              <a:rPr lang="nl-NL" noProof="0" dirty="0"/>
              <a:t>Klik om titel toe te voegen</a:t>
            </a:r>
          </a:p>
        </p:txBody>
      </p:sp>
      <p:sp>
        <p:nvSpPr>
          <p:cNvPr id="4" name="Table Placeholder 3">
            <a:extLst>
              <a:ext uri="{FF2B5EF4-FFF2-40B4-BE49-F238E27FC236}">
                <a16:creationId xmlns:a16="http://schemas.microsoft.com/office/drawing/2014/main" id="{94B40A4D-040D-412B-B077-4F963A67665D}"/>
              </a:ext>
            </a:extLst>
          </p:cNvPr>
          <p:cNvSpPr>
            <a:spLocks noGrp="1"/>
          </p:cNvSpPr>
          <p:nvPr>
            <p:ph type="tbl" sz="quarter" idx="12" hasCustomPrompt="1"/>
          </p:nvPr>
        </p:nvSpPr>
        <p:spPr>
          <a:xfrm>
            <a:off x="4699348" y="1427799"/>
            <a:ext cx="3999360" cy="4375286"/>
          </a:xfrm>
        </p:spPr>
        <p:txBody>
          <a:bodyPr tIns="0" anchor="ctr" anchorCtr="1"/>
          <a:lstStyle>
            <a:lvl1pPr algn="l">
              <a:spcBef>
                <a:spcPts val="0"/>
              </a:spcBef>
              <a:defRPr sz="900">
                <a:solidFill>
                  <a:schemeClr val="tx1"/>
                </a:solidFill>
              </a:defRPr>
            </a:lvl1pPr>
          </a:lstStyle>
          <a:p>
            <a:r>
              <a:rPr lang="nl-NL" noProof="0" dirty="0"/>
              <a:t>Klik op icoon om</a:t>
            </a:r>
            <a:br>
              <a:rPr lang="nl-NL" noProof="0" dirty="0"/>
            </a:br>
            <a:r>
              <a:rPr lang="nl-NL" noProof="0" dirty="0"/>
              <a:t>tabel toe te voegen</a:t>
            </a:r>
          </a:p>
        </p:txBody>
      </p:sp>
      <p:sp>
        <p:nvSpPr>
          <p:cNvPr id="11" name="Text Placeholder 12">
            <a:extLst>
              <a:ext uri="{FF2B5EF4-FFF2-40B4-BE49-F238E27FC236}">
                <a16:creationId xmlns:a16="http://schemas.microsoft.com/office/drawing/2014/main" id="{F028C813-AC7A-4357-A8D4-1D61F095489D}"/>
              </a:ext>
            </a:extLst>
          </p:cNvPr>
          <p:cNvSpPr>
            <a:spLocks noGrp="1"/>
          </p:cNvSpPr>
          <p:nvPr>
            <p:ph type="body" sz="quarter" idx="10" hasCustomPrompt="1"/>
          </p:nvPr>
        </p:nvSpPr>
        <p:spPr>
          <a:xfrm>
            <a:off x="440057" y="1427799"/>
            <a:ext cx="4000090" cy="4375286"/>
          </a:xfrm>
        </p:spPr>
        <p:txBody>
          <a:bodyPr tIns="36000">
            <a:noAutofit/>
          </a:bodyPr>
          <a:lstStyle>
            <a:lvl1pPr>
              <a:lnSpc>
                <a:spcPct val="90000"/>
              </a:lnSpc>
              <a:spcBef>
                <a:spcPts val="0"/>
              </a:spcBef>
              <a:spcAft>
                <a:spcPts val="0"/>
              </a:spcAft>
              <a:defRPr sz="1350" b="1">
                <a:solidFill>
                  <a:schemeClr val="tx2"/>
                </a:solidFill>
              </a:defRPr>
            </a:lvl1pPr>
            <a:lvl2pPr marL="0" indent="0">
              <a:lnSpc>
                <a:spcPct val="90000"/>
              </a:lnSpc>
              <a:spcBef>
                <a:spcPts val="0"/>
              </a:spcBef>
              <a:spcAft>
                <a:spcPts val="0"/>
              </a:spcAft>
              <a:buNone/>
              <a:defRPr sz="1350">
                <a:solidFill>
                  <a:schemeClr val="bg2"/>
                </a:solidFill>
              </a:defRPr>
            </a:lvl2pPr>
            <a:lvl3pPr marL="0" indent="0">
              <a:lnSpc>
                <a:spcPct val="90000"/>
              </a:lnSpc>
              <a:spcBef>
                <a:spcPts val="0"/>
              </a:spcBef>
              <a:spcAft>
                <a:spcPts val="0"/>
              </a:spcAft>
              <a:buNone/>
              <a:defRPr sz="1350">
                <a:solidFill>
                  <a:schemeClr val="tx1"/>
                </a:solidFill>
              </a:defRPr>
            </a:lvl3pPr>
            <a:lvl4pPr marL="135728" indent="-135728">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4pPr>
            <a:lvl5pPr marL="269993"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5pPr>
            <a:lvl6pPr marL="404990"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6pPr>
            <a:lvl7pPr marL="539987"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7pPr>
            <a:lvl8pPr marL="674984"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8pPr>
            <a:lvl9pPr marL="809980"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9pPr>
          </a:lstStyle>
          <a:p>
            <a:pPr lvl="0"/>
            <a:r>
              <a:rPr lang="nl-NL" noProof="0" dirty="0"/>
              <a:t>Klik om kop toe te voegen</a:t>
            </a:r>
          </a:p>
          <a:p>
            <a:pPr lvl="1"/>
            <a:r>
              <a:rPr lang="nl-NL" noProof="0" dirty="0" err="1"/>
              <a:t>Subkop</a:t>
            </a:r>
            <a:endParaRPr lang="nl-NL" noProof="0" dirty="0"/>
          </a:p>
          <a:p>
            <a:pPr lvl="2"/>
            <a:r>
              <a:rPr lang="nl-NL" noProof="0" dirty="0"/>
              <a:t>Body tekst </a:t>
            </a:r>
          </a:p>
          <a:p>
            <a:pPr lvl="3"/>
            <a:r>
              <a:rPr lang="nl-NL" noProof="0" dirty="0" err="1"/>
              <a:t>Bullet</a:t>
            </a:r>
            <a:r>
              <a:rPr lang="nl-NL" noProof="0" dirty="0"/>
              <a:t> niveau 1</a:t>
            </a:r>
          </a:p>
          <a:p>
            <a:pPr lvl="4"/>
            <a:r>
              <a:rPr lang="nl-NL" noProof="0" dirty="0" err="1"/>
              <a:t>Bullet</a:t>
            </a:r>
            <a:r>
              <a:rPr lang="nl-NL" noProof="0" dirty="0"/>
              <a:t> niveau 2</a:t>
            </a:r>
          </a:p>
          <a:p>
            <a:pPr lvl="5"/>
            <a:r>
              <a:rPr lang="nl-NL" noProof="0" dirty="0" err="1"/>
              <a:t>Bullet</a:t>
            </a:r>
            <a:r>
              <a:rPr lang="nl-NL" noProof="0" dirty="0"/>
              <a:t> niveau 3</a:t>
            </a:r>
          </a:p>
          <a:p>
            <a:pPr lvl="6"/>
            <a:r>
              <a:rPr lang="nl-NL" noProof="0" dirty="0" err="1"/>
              <a:t>Bullet</a:t>
            </a:r>
            <a:r>
              <a:rPr lang="nl-NL" noProof="0" dirty="0"/>
              <a:t> niveau 4</a:t>
            </a:r>
          </a:p>
          <a:p>
            <a:pPr lvl="7"/>
            <a:r>
              <a:rPr lang="nl-NL" noProof="0" dirty="0" err="1"/>
              <a:t>Bullet</a:t>
            </a:r>
            <a:r>
              <a:rPr lang="nl-NL" noProof="0" dirty="0"/>
              <a:t> niveau 5</a:t>
            </a:r>
          </a:p>
          <a:p>
            <a:pPr lvl="8"/>
            <a:r>
              <a:rPr lang="nl-NL" noProof="0" dirty="0" err="1"/>
              <a:t>Bullet</a:t>
            </a:r>
            <a:r>
              <a:rPr lang="nl-NL" noProof="0" dirty="0"/>
              <a:t> niveau 6</a:t>
            </a:r>
          </a:p>
        </p:txBody>
      </p:sp>
      <p:sp>
        <p:nvSpPr>
          <p:cNvPr id="31" name="Rectangle 106">
            <a:extLst>
              <a:ext uri="{FF2B5EF4-FFF2-40B4-BE49-F238E27FC236}">
                <a16:creationId xmlns:a16="http://schemas.microsoft.com/office/drawing/2014/main" id="{730C924B-F91D-43CC-A0C8-A160AAD5E487}"/>
              </a:ext>
            </a:extLst>
          </p:cNvPr>
          <p:cNvSpPr>
            <a:spLocks noChangeArrowheads="1"/>
          </p:cNvSpPr>
          <p:nvPr userDrawn="1"/>
        </p:nvSpPr>
        <p:spPr bwMode="gray">
          <a:xfrm>
            <a:off x="9244940" y="1"/>
            <a:ext cx="2329217" cy="1609273"/>
          </a:xfrm>
          <a:prstGeom prst="rect">
            <a:avLst/>
          </a:prstGeom>
          <a:solidFill>
            <a:schemeClr val="bg1">
              <a:lumMod val="95000"/>
            </a:schemeClr>
          </a:solidFill>
          <a:ln>
            <a:noFill/>
          </a:ln>
          <a:effectLst/>
        </p:spPr>
        <p:txBody>
          <a:bodyPr wrap="square" lIns="108000" tIns="108000" rIns="108000" bIns="135000" anchor="t">
            <a:spAutoFit/>
          </a:bodyPr>
          <a:lstStyle/>
          <a:p>
            <a:pPr marL="0" marR="0" lvl="0" indent="0" algn="l" defTabSz="685783" rtl="0" eaLnBrk="1" fontAlgn="auto" latinLnBrk="0" hangingPunct="1">
              <a:lnSpc>
                <a:spcPct val="95000"/>
              </a:lnSpc>
              <a:spcBef>
                <a:spcPts val="450"/>
              </a:spcBef>
              <a:spcAft>
                <a:spcPts val="0"/>
              </a:spcAft>
              <a:buClrTx/>
              <a:buSzTx/>
              <a:buFontTx/>
              <a:buNone/>
              <a:tabLst>
                <a:tab pos="856039" algn="l"/>
              </a:tabLst>
              <a:defRPr/>
            </a:pPr>
            <a:r>
              <a:rPr kumimoji="0" lang="nl-NL" altLang="en-US" sz="825" b="1" i="0" u="none" strike="noStrike" kern="1200" cap="none" spc="-8" normalizeH="0" baseline="0" noProof="0" dirty="0">
                <a:ln>
                  <a:noFill/>
                </a:ln>
                <a:solidFill>
                  <a:schemeClr val="tx1"/>
                </a:solidFill>
                <a:effectLst/>
                <a:uLnTx/>
                <a:uFillTx/>
                <a:latin typeface="Open Sans"/>
                <a:ea typeface="+mn-ea"/>
                <a:cs typeface="+mn-cs"/>
              </a:rPr>
              <a:t>Tabel invoegen</a:t>
            </a:r>
            <a:endParaRPr kumimoji="0" lang="nl-NL" altLang="en-US" sz="750" b="0" i="0" u="none" strike="noStrike" kern="1200" cap="none" spc="-8" normalizeH="0" baseline="0" noProof="0" dirty="0">
              <a:ln>
                <a:noFill/>
              </a:ln>
              <a:solidFill>
                <a:schemeClr val="tx1"/>
              </a:solidFill>
              <a:effectLst/>
              <a:uLnTx/>
              <a:uFillTx/>
              <a:latin typeface="Open Sans"/>
              <a:ea typeface="+mn-ea"/>
              <a:cs typeface="+mn-cs"/>
            </a:endParaRPr>
          </a:p>
          <a:p>
            <a:pPr marL="107997" marR="0" lvl="0" indent="-107997" algn="l" defTabSz="685783" rtl="0" eaLnBrk="1" fontAlgn="auto" latinLnBrk="0" hangingPunct="1">
              <a:lnSpc>
                <a:spcPct val="95000"/>
              </a:lnSpc>
              <a:spcBef>
                <a:spcPts val="450"/>
              </a:spcBef>
              <a:spcAft>
                <a:spcPts val="0"/>
              </a:spcAft>
              <a:buClrTx/>
              <a:buSzTx/>
              <a:buFont typeface="+mj-lt"/>
              <a:buAutoNum type="arabicPeriod"/>
              <a:tabLst>
                <a:tab pos="856039" algn="l"/>
              </a:tabLst>
              <a:defRPr/>
            </a:pPr>
            <a:r>
              <a:rPr kumimoji="0" lang="nl-NL" altLang="en-US" sz="750" b="0" i="0" u="none" strike="noStrike" kern="1200" cap="none" spc="-8" normalizeH="0" baseline="0" noProof="0" dirty="0">
                <a:ln>
                  <a:noFill/>
                </a:ln>
                <a:solidFill>
                  <a:schemeClr val="tx1"/>
                </a:solidFill>
                <a:effectLst/>
                <a:uLnTx/>
                <a:uFillTx/>
                <a:latin typeface="Open Sans"/>
                <a:ea typeface="+mn-ea"/>
                <a:cs typeface="+mn-cs"/>
              </a:rPr>
              <a:t>Klik op het icoon in het midden van het tabelvlak</a:t>
            </a:r>
          </a:p>
          <a:p>
            <a:pPr marL="107997" marR="0" lvl="0" indent="-107997" algn="l" defTabSz="685783" rtl="0" eaLnBrk="1" fontAlgn="auto" latinLnBrk="0" hangingPunct="1">
              <a:lnSpc>
                <a:spcPct val="95000"/>
              </a:lnSpc>
              <a:spcBef>
                <a:spcPts val="450"/>
              </a:spcBef>
              <a:spcAft>
                <a:spcPts val="0"/>
              </a:spcAft>
              <a:buClrTx/>
              <a:buSzTx/>
              <a:buFont typeface="+mj-lt"/>
              <a:buAutoNum type="arabicPeriod"/>
              <a:tabLst>
                <a:tab pos="856039" algn="l"/>
              </a:tabLst>
              <a:defRPr/>
            </a:pPr>
            <a:r>
              <a:rPr kumimoji="0" lang="nl-NL" altLang="en-US" sz="750" b="0" i="0" u="none" strike="noStrike" kern="1200" cap="none" spc="-8" normalizeH="0" baseline="0" noProof="0" dirty="0">
                <a:ln>
                  <a:noFill/>
                </a:ln>
                <a:solidFill>
                  <a:schemeClr val="tx1"/>
                </a:solidFill>
                <a:effectLst/>
                <a:uLnTx/>
                <a:uFillTx/>
                <a:latin typeface="Open Sans"/>
                <a:ea typeface="+mn-ea"/>
                <a:cs typeface="+mn-cs"/>
              </a:rPr>
              <a:t>Kies hoeveel kolommen en rijen de tabel moet hebben die je wil invoegen</a:t>
            </a:r>
          </a:p>
          <a:p>
            <a:pPr marL="107997" marR="0" lvl="0" indent="-107997" algn="l" defTabSz="685783" rtl="0" eaLnBrk="1" fontAlgn="auto" latinLnBrk="0" hangingPunct="1">
              <a:lnSpc>
                <a:spcPct val="95000"/>
              </a:lnSpc>
              <a:spcBef>
                <a:spcPts val="450"/>
              </a:spcBef>
              <a:spcAft>
                <a:spcPts val="0"/>
              </a:spcAft>
              <a:buClrTx/>
              <a:buSzTx/>
              <a:buFont typeface="+mj-lt"/>
              <a:buAutoNum type="arabicPeriod"/>
              <a:tabLst>
                <a:tab pos="856039" algn="l"/>
              </a:tabLst>
              <a:defRPr/>
            </a:pPr>
            <a:r>
              <a:rPr kumimoji="0" lang="nl-NL" altLang="en-US" sz="750" b="0" i="0" u="none" strike="noStrike" kern="1200" cap="none" spc="-8" normalizeH="0" baseline="0" noProof="0" dirty="0">
                <a:ln>
                  <a:noFill/>
                </a:ln>
                <a:solidFill>
                  <a:schemeClr val="tx1"/>
                </a:solidFill>
                <a:effectLst/>
                <a:uLnTx/>
                <a:uFillTx/>
                <a:latin typeface="Open Sans"/>
                <a:ea typeface="+mn-ea"/>
                <a:cs typeface="+mn-cs"/>
              </a:rPr>
              <a:t>Klik op ‘OK’ en de tabel wordt ingevoegd die vervolgens gevuld kan worden</a:t>
            </a:r>
          </a:p>
          <a:p>
            <a:pPr marL="107997" marR="0" lvl="0" indent="-107997" algn="l" defTabSz="685783" rtl="0" eaLnBrk="1" fontAlgn="auto" latinLnBrk="0" hangingPunct="1">
              <a:lnSpc>
                <a:spcPct val="95000"/>
              </a:lnSpc>
              <a:spcBef>
                <a:spcPts val="450"/>
              </a:spcBef>
              <a:spcAft>
                <a:spcPts val="0"/>
              </a:spcAft>
              <a:buClrTx/>
              <a:buSzTx/>
              <a:buFont typeface="+mj-lt"/>
              <a:buAutoNum type="arabicPeriod"/>
              <a:tabLst>
                <a:tab pos="856039" algn="l"/>
              </a:tabLst>
              <a:defRPr/>
            </a:pPr>
            <a:r>
              <a:rPr kumimoji="0" lang="nl-NL" altLang="en-US" sz="750" b="0" i="0" u="none" strike="noStrike" kern="1200" cap="none" spc="-8" normalizeH="0" baseline="0" noProof="0" dirty="0">
                <a:ln>
                  <a:noFill/>
                </a:ln>
                <a:solidFill>
                  <a:schemeClr val="tx1"/>
                </a:solidFill>
                <a:effectLst/>
                <a:uLnTx/>
                <a:uFillTx/>
                <a:latin typeface="Open Sans"/>
                <a:ea typeface="+mn-ea"/>
                <a:cs typeface="+mn-cs"/>
              </a:rPr>
              <a:t>Selecteer vervolgens alle tekst in de tabel, pas de lettergrootte aan naar 14pt en kleur de zwarte tekst om naar donkerblauw</a:t>
            </a:r>
          </a:p>
        </p:txBody>
      </p:sp>
      <p:sp>
        <p:nvSpPr>
          <p:cNvPr id="3" name="Slide Number Placeholder 2">
            <a:extLst>
              <a:ext uri="{FF2B5EF4-FFF2-40B4-BE49-F238E27FC236}">
                <a16:creationId xmlns:a16="http://schemas.microsoft.com/office/drawing/2014/main" id="{DF3716CF-D9F7-4E85-A572-A8A5E9841A07}"/>
              </a:ext>
            </a:extLst>
          </p:cNvPr>
          <p:cNvSpPr>
            <a:spLocks noGrp="1"/>
          </p:cNvSpPr>
          <p:nvPr>
            <p:ph type="sldNum" sz="quarter" idx="13"/>
          </p:nvPr>
        </p:nvSpPr>
        <p:spPr/>
        <p:txBody>
          <a:bodyPr/>
          <a:lstStyle/>
          <a:p>
            <a:fld id="{5A195573-6125-40C3-AA0C-3AC6CFB9F86B}" type="slidenum">
              <a:rPr lang="en-US" smtClean="0"/>
              <a:pPr/>
              <a:t>‹nr.›</a:t>
            </a:fld>
            <a:endParaRPr lang="en-US" dirty="0"/>
          </a:p>
        </p:txBody>
      </p:sp>
      <p:sp>
        <p:nvSpPr>
          <p:cNvPr id="20" name="Rectangle 106">
            <a:extLst>
              <a:ext uri="{FF2B5EF4-FFF2-40B4-BE49-F238E27FC236}">
                <a16:creationId xmlns:a16="http://schemas.microsoft.com/office/drawing/2014/main" id="{287B4CD8-CB75-4476-A112-B23A73074B69}"/>
              </a:ext>
            </a:extLst>
          </p:cNvPr>
          <p:cNvSpPr>
            <a:spLocks noChangeArrowheads="1"/>
          </p:cNvSpPr>
          <p:nvPr userDrawn="1"/>
        </p:nvSpPr>
        <p:spPr bwMode="gray">
          <a:xfrm>
            <a:off x="9244940" y="2942671"/>
            <a:ext cx="2329217" cy="1261742"/>
          </a:xfrm>
          <a:prstGeom prst="rect">
            <a:avLst/>
          </a:prstGeom>
          <a:solidFill>
            <a:schemeClr val="bg1">
              <a:lumMod val="95000"/>
            </a:schemeClr>
          </a:solidFill>
          <a:ln>
            <a:noFill/>
          </a:ln>
          <a:effectLst/>
        </p:spPr>
        <p:txBody>
          <a:bodyPr wrap="square" lIns="108000" tIns="108000" rIns="108000" bIns="135000" anchor="t">
            <a:spAutoFit/>
          </a:bodyPr>
          <a:lstStyle/>
          <a:p>
            <a:pPr marL="0" marR="0" lvl="0" indent="0" algn="l" defTabSz="685783" rtl="0" eaLnBrk="1" fontAlgn="auto" latinLnBrk="0" hangingPunct="1">
              <a:lnSpc>
                <a:spcPct val="95000"/>
              </a:lnSpc>
              <a:spcBef>
                <a:spcPts val="450"/>
              </a:spcBef>
              <a:spcAft>
                <a:spcPts val="0"/>
              </a:spcAft>
              <a:buClrTx/>
              <a:buSzTx/>
              <a:buFontTx/>
              <a:buNone/>
              <a:tabLst>
                <a:tab pos="856039" algn="l"/>
              </a:tabLst>
              <a:defRPr/>
            </a:pPr>
            <a:r>
              <a:rPr kumimoji="0" lang="nl-NL" altLang="en-US" sz="825" b="1" i="0" u="none" strike="noStrike" kern="1200" cap="none" spc="-8" normalizeH="0" baseline="0" noProof="0" dirty="0">
                <a:ln>
                  <a:noFill/>
                </a:ln>
                <a:solidFill>
                  <a:schemeClr val="tx1"/>
                </a:solidFill>
                <a:effectLst/>
                <a:uLnTx/>
                <a:uFillTx/>
                <a:latin typeface="Open Sans"/>
                <a:ea typeface="+mn-ea"/>
                <a:cs typeface="+mn-cs"/>
              </a:rPr>
              <a:t>Verticale lijnen toevoegen aan tabel</a:t>
            </a:r>
            <a:endParaRPr kumimoji="0" lang="nl-NL" altLang="en-US" sz="750" b="0" i="0" u="none" strike="noStrike" kern="1200" cap="none" spc="-8" normalizeH="0" baseline="0" noProof="0" dirty="0">
              <a:ln>
                <a:noFill/>
              </a:ln>
              <a:solidFill>
                <a:schemeClr val="tx1"/>
              </a:solidFill>
              <a:effectLst/>
              <a:uLnTx/>
              <a:uFillTx/>
              <a:latin typeface="Open Sans"/>
              <a:ea typeface="+mn-ea"/>
              <a:cs typeface="+mn-cs"/>
            </a:endParaRPr>
          </a:p>
          <a:p>
            <a:pPr marL="107997" marR="0" lvl="0" indent="-107997" algn="l" defTabSz="685783" rtl="0" eaLnBrk="1" fontAlgn="auto" latinLnBrk="0" hangingPunct="1">
              <a:lnSpc>
                <a:spcPct val="95000"/>
              </a:lnSpc>
              <a:spcBef>
                <a:spcPts val="450"/>
              </a:spcBef>
              <a:spcAft>
                <a:spcPts val="0"/>
              </a:spcAft>
              <a:buClrTx/>
              <a:buSzTx/>
              <a:buFont typeface="+mj-lt"/>
              <a:buAutoNum type="arabicPeriod"/>
              <a:tabLst>
                <a:tab pos="856039" algn="l"/>
              </a:tabLst>
              <a:defRPr/>
            </a:pPr>
            <a:r>
              <a:rPr kumimoji="0" lang="nl-NL" altLang="en-US" sz="750" b="0" i="0" u="none" strike="noStrike" kern="1200" cap="none" spc="-8" normalizeH="0" baseline="0" noProof="0" dirty="0">
                <a:ln>
                  <a:noFill/>
                </a:ln>
                <a:solidFill>
                  <a:schemeClr val="tx1"/>
                </a:solidFill>
                <a:effectLst/>
                <a:uLnTx/>
                <a:uFillTx/>
                <a:latin typeface="Open Sans"/>
                <a:ea typeface="+mn-ea"/>
                <a:cs typeface="+mn-cs"/>
              </a:rPr>
              <a:t>Voeg een tabel in. De tabel wordt zonder verticale lijnen ingevoegd</a:t>
            </a:r>
          </a:p>
          <a:p>
            <a:pPr marL="107997" marR="0" lvl="0" indent="-107997" algn="l" defTabSz="685783" rtl="0" eaLnBrk="1" fontAlgn="auto" latinLnBrk="0" hangingPunct="1">
              <a:lnSpc>
                <a:spcPct val="95000"/>
              </a:lnSpc>
              <a:spcBef>
                <a:spcPts val="450"/>
              </a:spcBef>
              <a:spcAft>
                <a:spcPts val="0"/>
              </a:spcAft>
              <a:buClrTx/>
              <a:buSzTx/>
              <a:buFont typeface="+mj-lt"/>
              <a:buAutoNum type="arabicPeriod"/>
              <a:tabLst>
                <a:tab pos="856039" algn="l"/>
              </a:tabLst>
              <a:defRPr/>
            </a:pPr>
            <a:r>
              <a:rPr kumimoji="0" lang="nl-NL" altLang="en-US" sz="750" b="0" i="0" u="none" strike="noStrike" kern="1200" cap="none" spc="-8" normalizeH="0" baseline="0" noProof="0" dirty="0">
                <a:ln>
                  <a:noFill/>
                </a:ln>
                <a:solidFill>
                  <a:schemeClr val="tx1"/>
                </a:solidFill>
                <a:effectLst/>
                <a:uLnTx/>
                <a:uFillTx/>
                <a:latin typeface="Open Sans"/>
                <a:ea typeface="+mn-ea"/>
                <a:cs typeface="+mn-cs"/>
              </a:rPr>
              <a:t>Om de verticale lijnen toe te voegen; klik in het menu </a:t>
            </a:r>
            <a:br>
              <a:rPr kumimoji="0" lang="nl-NL" altLang="en-US" sz="750" b="0" i="0" u="none" strike="noStrike" kern="1200" cap="none" spc="-8" normalizeH="0" baseline="0" noProof="0" dirty="0">
                <a:ln>
                  <a:noFill/>
                </a:ln>
                <a:solidFill>
                  <a:schemeClr val="tx1"/>
                </a:solidFill>
                <a:effectLst/>
                <a:uLnTx/>
                <a:uFillTx/>
                <a:latin typeface="Open Sans"/>
                <a:ea typeface="+mn-ea"/>
                <a:cs typeface="+mn-cs"/>
              </a:rPr>
            </a:br>
            <a:r>
              <a:rPr kumimoji="0" lang="nl-NL" altLang="en-US" sz="750" b="0" i="0" u="none" strike="noStrike" kern="1200" cap="none" spc="-8" normalizeH="0" baseline="0" noProof="0" dirty="0">
                <a:ln>
                  <a:noFill/>
                </a:ln>
                <a:solidFill>
                  <a:schemeClr val="tx1"/>
                </a:solidFill>
                <a:effectLst/>
                <a:uLnTx/>
                <a:uFillTx/>
                <a:latin typeface="Open Sans"/>
                <a:ea typeface="+mn-ea"/>
                <a:cs typeface="+mn-cs"/>
              </a:rPr>
              <a:t>'Opties voor tabelstijlen’, kies de functie 'Gestreepte kolommen' en de verticale lijnen verschijnen</a:t>
            </a:r>
          </a:p>
        </p:txBody>
      </p:sp>
      <p:grpSp>
        <p:nvGrpSpPr>
          <p:cNvPr id="34" name="Groep 2">
            <a:extLst>
              <a:ext uri="{FF2B5EF4-FFF2-40B4-BE49-F238E27FC236}">
                <a16:creationId xmlns:a16="http://schemas.microsoft.com/office/drawing/2014/main" id="{369E0E4E-5367-4EB9-9108-CED071F09452}"/>
              </a:ext>
            </a:extLst>
          </p:cNvPr>
          <p:cNvGrpSpPr/>
          <p:nvPr userDrawn="1"/>
        </p:nvGrpSpPr>
        <p:grpSpPr>
          <a:xfrm>
            <a:off x="-2430152" y="0"/>
            <a:ext cx="2329217" cy="2718588"/>
            <a:chOff x="-2463800" y="0"/>
            <a:chExt cx="2329217" cy="2718588"/>
          </a:xfrm>
        </p:grpSpPr>
        <p:sp>
          <p:nvSpPr>
            <p:cNvPr id="35" name="Rectangle 106">
              <a:extLst>
                <a:ext uri="{FF2B5EF4-FFF2-40B4-BE49-F238E27FC236}">
                  <a16:creationId xmlns:a16="http://schemas.microsoft.com/office/drawing/2014/main" id="{96D6E652-0EFE-4F95-91CA-BD65D4DF0BC7}"/>
                </a:ext>
              </a:extLst>
            </p:cNvPr>
            <p:cNvSpPr>
              <a:spLocks noChangeArrowheads="1"/>
            </p:cNvSpPr>
            <p:nvPr userDrawn="1"/>
          </p:nvSpPr>
          <p:spPr bwMode="gray">
            <a:xfrm>
              <a:off x="-2463800" y="0"/>
              <a:ext cx="2329217" cy="2718588"/>
            </a:xfrm>
            <a:prstGeom prst="rect">
              <a:avLst/>
            </a:prstGeom>
            <a:solidFill>
              <a:schemeClr val="bg1">
                <a:lumMod val="95000"/>
              </a:schemeClr>
            </a:solidFill>
            <a:ln>
              <a:noFill/>
            </a:ln>
            <a:effectLst/>
          </p:spPr>
          <p:txBody>
            <a:bodyPr wrap="square" lIns="144000" tIns="144000" rIns="144000" bIns="180000" anchor="t">
              <a:spAutoFit/>
            </a:bodyPr>
            <a:lstStyle/>
            <a:p>
              <a:pPr marL="0" indent="0">
                <a:lnSpc>
                  <a:spcPct val="95000"/>
                </a:lnSpc>
                <a:spcBef>
                  <a:spcPts val="600"/>
                </a:spcBef>
                <a:tabLst>
                  <a:tab pos="1141413" algn="l"/>
                </a:tabLst>
              </a:pPr>
              <a:r>
                <a:rPr lang="nl-NL" altLang="en-US" sz="1100" b="1" spc="-10" baseline="0" noProof="0" dirty="0">
                  <a:solidFill>
                    <a:schemeClr val="tx1"/>
                  </a:solidFill>
                  <a:latin typeface="+mn-lt"/>
                </a:rPr>
                <a:t>Kop, </a:t>
              </a:r>
              <a:r>
                <a:rPr lang="nl-NL" altLang="en-US" sz="1100" b="1" spc="-10" baseline="0" noProof="0" dirty="0" err="1">
                  <a:solidFill>
                    <a:schemeClr val="tx1"/>
                  </a:solidFill>
                  <a:latin typeface="+mn-lt"/>
                </a:rPr>
                <a:t>subkop</a:t>
              </a:r>
              <a:r>
                <a:rPr lang="nl-NL" altLang="en-US" sz="1100" b="1" spc="-10" baseline="0" noProof="0" dirty="0">
                  <a:solidFill>
                    <a:schemeClr val="tx1"/>
                  </a:solidFill>
                  <a:latin typeface="+mn-lt"/>
                </a:rPr>
                <a:t> of </a:t>
              </a:r>
              <a:br>
                <a:rPr lang="nl-NL" altLang="en-US" sz="1100" b="1" spc="-10" baseline="0" noProof="0" dirty="0">
                  <a:solidFill>
                    <a:schemeClr val="tx1"/>
                  </a:solidFill>
                  <a:latin typeface="+mn-lt"/>
                </a:rPr>
              </a:br>
              <a:r>
                <a:rPr lang="nl-NL" altLang="en-US" sz="1100" b="1" spc="-10" baseline="0" noProof="0" dirty="0" err="1">
                  <a:solidFill>
                    <a:schemeClr val="tx1"/>
                  </a:solidFill>
                  <a:latin typeface="+mn-lt"/>
                </a:rPr>
                <a:t>bullets</a:t>
              </a:r>
              <a:r>
                <a:rPr lang="nl-NL" altLang="en-US" sz="1100" b="1" spc="-10" baseline="0" noProof="0" dirty="0">
                  <a:solidFill>
                    <a:schemeClr val="tx1"/>
                  </a:solidFill>
                  <a:latin typeface="+mn-lt"/>
                </a:rPr>
                <a:t> aanmaken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lang="nl-NL" altLang="en-US" sz="1000" spc="-10" baseline="0" noProof="0" dirty="0">
                  <a:solidFill>
                    <a:schemeClr val="tx1"/>
                  </a:solidFill>
                  <a:latin typeface="+mn-lt"/>
                </a:rPr>
                <a:t>Via ‘</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Start’ &gt; ‘Alinea’ kun je van tekst een kop,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subkop</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of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bullets</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maken in de juiste huisstijl</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Ga voor de tekst staan die je wilt aanpassen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het pijltje naar links, verlaag je het niveau. Met het pijltje naar </a:t>
              </a:r>
              <a:r>
                <a:rPr lang="nl-NL" altLang="en-US" sz="1000" spc="-10" baseline="0" noProof="0" dirty="0">
                  <a:solidFill>
                    <a:schemeClr val="tx1"/>
                  </a:solidFill>
                  <a:latin typeface="+mn-lt"/>
                </a:rPr>
                <a:t>rechts, verhoog je het niveau</a:t>
              </a:r>
            </a:p>
          </p:txBody>
        </p:sp>
        <p:grpSp>
          <p:nvGrpSpPr>
            <p:cNvPr id="36" name="Group 22">
              <a:extLst>
                <a:ext uri="{FF2B5EF4-FFF2-40B4-BE49-F238E27FC236}">
                  <a16:creationId xmlns:a16="http://schemas.microsoft.com/office/drawing/2014/main" id="{21C21572-0E24-42C7-B924-F81EE0FFB911}"/>
                </a:ext>
              </a:extLst>
            </p:cNvPr>
            <p:cNvGrpSpPr/>
            <p:nvPr userDrawn="1"/>
          </p:nvGrpSpPr>
          <p:grpSpPr>
            <a:xfrm>
              <a:off x="-2318863" y="1050055"/>
              <a:ext cx="2044800" cy="534731"/>
              <a:chOff x="-2108199" y="3333735"/>
              <a:chExt cx="2314576" cy="605280"/>
            </a:xfrm>
          </p:grpSpPr>
          <p:grpSp>
            <p:nvGrpSpPr>
              <p:cNvPr id="37" name="Group 9">
                <a:extLst>
                  <a:ext uri="{FF2B5EF4-FFF2-40B4-BE49-F238E27FC236}">
                    <a16:creationId xmlns:a16="http://schemas.microsoft.com/office/drawing/2014/main" id="{DD8EC19D-D53D-470D-93A4-5A47DB592AB5}"/>
                  </a:ext>
                </a:extLst>
              </p:cNvPr>
              <p:cNvGrpSpPr/>
              <p:nvPr userDrawn="1"/>
            </p:nvGrpSpPr>
            <p:grpSpPr>
              <a:xfrm>
                <a:off x="-2108199" y="3333735"/>
                <a:ext cx="2314576" cy="605280"/>
                <a:chOff x="-1062434" y="2679700"/>
                <a:chExt cx="2314576" cy="605280"/>
              </a:xfrm>
            </p:grpSpPr>
            <p:pic>
              <p:nvPicPr>
                <p:cNvPr id="39" name="Picture 5">
                  <a:extLst>
                    <a:ext uri="{FF2B5EF4-FFF2-40B4-BE49-F238E27FC236}">
                      <a16:creationId xmlns:a16="http://schemas.microsoft.com/office/drawing/2014/main" id="{E2D0EAAE-F615-4C2C-A6EC-70DE4A3FADE4}"/>
                    </a:ext>
                  </a:extLst>
                </p:cNvPr>
                <p:cNvPicPr>
                  <a:picLocks noChangeAspect="1"/>
                </p:cNvPicPr>
                <p:nvPr userDrawn="1"/>
              </p:nvPicPr>
              <p:blipFill rotWithShape="1">
                <a:blip r:embed="rId2"/>
                <a:srcRect l="29631" t="6122" r="51385" b="84783"/>
                <a:stretch/>
              </p:blipFill>
              <p:spPr>
                <a:xfrm>
                  <a:off x="-1062434" y="2679700"/>
                  <a:ext cx="2314576" cy="605280"/>
                </a:xfrm>
                <a:prstGeom prst="rect">
                  <a:avLst/>
                </a:prstGeom>
                <a:noFill/>
                <a:ln>
                  <a:noFill/>
                </a:ln>
                <a:effectLst>
                  <a:outerShdw blurRad="63500" sx="102000" sy="102000" algn="ctr" rotWithShape="0">
                    <a:prstClr val="black">
                      <a:alpha val="40000"/>
                    </a:prstClr>
                  </a:outerShdw>
                </a:effectLst>
              </p:spPr>
            </p:pic>
            <p:sp>
              <p:nvSpPr>
                <p:cNvPr id="40" name="Rectangle 21">
                  <a:extLst>
                    <a:ext uri="{FF2B5EF4-FFF2-40B4-BE49-F238E27FC236}">
                      <a16:creationId xmlns:a16="http://schemas.microsoft.com/office/drawing/2014/main" id="{98D4802E-585F-4188-8516-55D8BE0185CB}"/>
                    </a:ext>
                  </a:extLst>
                </p:cNvPr>
                <p:cNvSpPr/>
                <p:nvPr userDrawn="1"/>
              </p:nvSpPr>
              <p:spPr bwMode="gray">
                <a:xfrm>
                  <a:off x="-518929" y="2752725"/>
                  <a:ext cx="305212" cy="140494"/>
                </a:xfrm>
                <a:prstGeom prst="rect">
                  <a:avLst/>
                </a:prstGeom>
                <a:solidFill>
                  <a:srgbClr val="92D050">
                    <a:alpha val="30000"/>
                  </a:srgbClr>
                </a:solid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sp>
            <p:nvSpPr>
              <p:cNvPr id="38" name="Graphic 19" descr="Close with solid fill">
                <a:extLst>
                  <a:ext uri="{FF2B5EF4-FFF2-40B4-BE49-F238E27FC236}">
                    <a16:creationId xmlns:a16="http://schemas.microsoft.com/office/drawing/2014/main" id="{B4505784-C89C-46E9-9339-A23F52675023}"/>
                  </a:ext>
                </a:extLst>
              </p:cNvPr>
              <p:cNvSpPr/>
              <p:nvPr userDrawn="1"/>
            </p:nvSpPr>
            <p:spPr>
              <a:xfrm>
                <a:off x="-2079108" y="3406854"/>
                <a:ext cx="140400" cy="140400"/>
              </a:xfrm>
              <a:custGeom>
                <a:avLst/>
                <a:gdLst>
                  <a:gd name="connsiteX0" fmla="*/ 674370 w 674370"/>
                  <a:gd name="connsiteY0" fmla="*/ 80963 h 674370"/>
                  <a:gd name="connsiteX1" fmla="*/ 593408 w 674370"/>
                  <a:gd name="connsiteY1" fmla="*/ 0 h 674370"/>
                  <a:gd name="connsiteX2" fmla="*/ 337185 w 674370"/>
                  <a:gd name="connsiteY2" fmla="*/ 256223 h 674370"/>
                  <a:gd name="connsiteX3" fmla="*/ 80963 w 674370"/>
                  <a:gd name="connsiteY3" fmla="*/ 0 h 674370"/>
                  <a:gd name="connsiteX4" fmla="*/ 0 w 674370"/>
                  <a:gd name="connsiteY4" fmla="*/ 80963 h 674370"/>
                  <a:gd name="connsiteX5" fmla="*/ 256223 w 674370"/>
                  <a:gd name="connsiteY5" fmla="*/ 337185 h 674370"/>
                  <a:gd name="connsiteX6" fmla="*/ 0 w 674370"/>
                  <a:gd name="connsiteY6" fmla="*/ 593408 h 674370"/>
                  <a:gd name="connsiteX7" fmla="*/ 80963 w 674370"/>
                  <a:gd name="connsiteY7" fmla="*/ 674370 h 674370"/>
                  <a:gd name="connsiteX8" fmla="*/ 337185 w 674370"/>
                  <a:gd name="connsiteY8" fmla="*/ 418148 h 674370"/>
                  <a:gd name="connsiteX9" fmla="*/ 593408 w 674370"/>
                  <a:gd name="connsiteY9" fmla="*/ 674370 h 674370"/>
                  <a:gd name="connsiteX10" fmla="*/ 674370 w 674370"/>
                  <a:gd name="connsiteY10" fmla="*/ 593408 h 674370"/>
                  <a:gd name="connsiteX11" fmla="*/ 418148 w 674370"/>
                  <a:gd name="connsiteY11" fmla="*/ 337185 h 67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4370" h="674370">
                    <a:moveTo>
                      <a:pt x="674370" y="80963"/>
                    </a:moveTo>
                    <a:lnTo>
                      <a:pt x="593408" y="0"/>
                    </a:lnTo>
                    <a:lnTo>
                      <a:pt x="337185" y="256223"/>
                    </a:lnTo>
                    <a:lnTo>
                      <a:pt x="80963" y="0"/>
                    </a:lnTo>
                    <a:lnTo>
                      <a:pt x="0" y="80963"/>
                    </a:lnTo>
                    <a:lnTo>
                      <a:pt x="256223" y="337185"/>
                    </a:lnTo>
                    <a:lnTo>
                      <a:pt x="0" y="593408"/>
                    </a:lnTo>
                    <a:lnTo>
                      <a:pt x="80963" y="674370"/>
                    </a:lnTo>
                    <a:lnTo>
                      <a:pt x="337185" y="418148"/>
                    </a:lnTo>
                    <a:lnTo>
                      <a:pt x="593408" y="674370"/>
                    </a:lnTo>
                    <a:lnTo>
                      <a:pt x="674370" y="593408"/>
                    </a:lnTo>
                    <a:lnTo>
                      <a:pt x="418148" y="337185"/>
                    </a:lnTo>
                    <a:close/>
                  </a:path>
                </a:pathLst>
              </a:custGeom>
              <a:solidFill>
                <a:srgbClr val="FF0000">
                  <a:alpha val="30000"/>
                </a:srgbClr>
              </a:solidFill>
              <a:ln w="6350" cap="flat">
                <a:solidFill>
                  <a:srgbClr val="FF0000"/>
                </a:solidFill>
                <a:prstDash val="solid"/>
                <a:miter/>
              </a:ln>
            </p:spPr>
            <p:txBody>
              <a:bodyPr rtlCol="0" anchor="ctr"/>
              <a:lstStyle/>
              <a:p>
                <a:endParaRPr lang="nl-NL" dirty="0">
                  <a:solidFill>
                    <a:schemeClr val="tx1"/>
                  </a:solidFill>
                </a:endParaRPr>
              </a:p>
            </p:txBody>
          </p:sp>
        </p:grpSp>
      </p:grpSp>
    </p:spTree>
    <p:extLst>
      <p:ext uri="{BB962C8B-B14F-4D97-AF65-F5344CB8AC3E}">
        <p14:creationId xmlns:p14="http://schemas.microsoft.com/office/powerpoint/2010/main" val="2308845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eldia (2 regelige titel) met subtitel">
    <p:bg>
      <p:bgPr>
        <a:solidFill>
          <a:schemeClr val="bg1"/>
        </a:solidFill>
        <a:effectLst/>
      </p:bgPr>
    </p:bg>
    <p:spTree>
      <p:nvGrpSpPr>
        <p:cNvPr id="1" name=""/>
        <p:cNvGrpSpPr/>
        <p:nvPr/>
      </p:nvGrpSpPr>
      <p:grpSpPr>
        <a:xfrm>
          <a:off x="0" y="0"/>
          <a:ext cx="0" cy="0"/>
          <a:chOff x="0" y="0"/>
          <a:chExt cx="0" cy="0"/>
        </a:xfrm>
      </p:grpSpPr>
      <p:sp>
        <p:nvSpPr>
          <p:cNvPr id="43" name="Picture Placeholder 42">
            <a:extLst>
              <a:ext uri="{FF2B5EF4-FFF2-40B4-BE49-F238E27FC236}">
                <a16:creationId xmlns:a16="http://schemas.microsoft.com/office/drawing/2014/main" id="{F623528C-8666-4911-B6CE-06B12DD3032E}"/>
              </a:ext>
            </a:extLst>
          </p:cNvPr>
          <p:cNvSpPr>
            <a:spLocks noGrp="1"/>
          </p:cNvSpPr>
          <p:nvPr>
            <p:ph type="pic" sz="quarter" idx="15" hasCustomPrompt="1"/>
          </p:nvPr>
        </p:nvSpPr>
        <p:spPr>
          <a:xfrm>
            <a:off x="449789" y="0"/>
            <a:ext cx="8694210" cy="4705350"/>
          </a:xfrm>
          <a:custGeom>
            <a:avLst/>
            <a:gdLst>
              <a:gd name="connsiteX0" fmla="*/ 0 w 8694210"/>
              <a:gd name="connsiteY0" fmla="*/ 0 h 4705350"/>
              <a:gd name="connsiteX1" fmla="*/ 8694210 w 8694210"/>
              <a:gd name="connsiteY1" fmla="*/ 0 h 4705350"/>
              <a:gd name="connsiteX2" fmla="*/ 8694210 w 8694210"/>
              <a:gd name="connsiteY2" fmla="*/ 4368785 h 4705350"/>
              <a:gd name="connsiteX3" fmla="*/ 3620076 w 8694210"/>
              <a:gd name="connsiteY3" fmla="*/ 4368785 h 4705350"/>
              <a:gd name="connsiteX4" fmla="*/ 3315289 w 8694210"/>
              <a:gd name="connsiteY4" fmla="*/ 4673572 h 4705350"/>
              <a:gd name="connsiteX5" fmla="*/ 3315289 w 8694210"/>
              <a:gd name="connsiteY5" fmla="*/ 4705350 h 4705350"/>
              <a:gd name="connsiteX6" fmla="*/ 457180 w 8694210"/>
              <a:gd name="connsiteY6" fmla="*/ 4705350 h 4705350"/>
              <a:gd name="connsiteX7" fmla="*/ 0 w 8694210"/>
              <a:gd name="connsiteY7" fmla="*/ 4248170 h 470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694210" h="4705350">
                <a:moveTo>
                  <a:pt x="0" y="0"/>
                </a:moveTo>
                <a:lnTo>
                  <a:pt x="8694210" y="0"/>
                </a:lnTo>
                <a:lnTo>
                  <a:pt x="8694210" y="4368785"/>
                </a:lnTo>
                <a:lnTo>
                  <a:pt x="3620076" y="4368785"/>
                </a:lnTo>
                <a:cubicBezTo>
                  <a:pt x="3451747" y="4368785"/>
                  <a:pt x="3315289" y="4505243"/>
                  <a:pt x="3315289" y="4673572"/>
                </a:cubicBezTo>
                <a:lnTo>
                  <a:pt x="3315289" y="4705350"/>
                </a:lnTo>
                <a:lnTo>
                  <a:pt x="457180" y="4705350"/>
                </a:lnTo>
                <a:cubicBezTo>
                  <a:pt x="204686" y="4705350"/>
                  <a:pt x="0" y="4500664"/>
                  <a:pt x="0" y="4248170"/>
                </a:cubicBezTo>
                <a:close/>
              </a:path>
            </a:pathLst>
          </a:custGeom>
          <a:solidFill>
            <a:srgbClr val="EAEAEA"/>
          </a:solidFill>
        </p:spPr>
        <p:txBody>
          <a:bodyPr wrap="square" tIns="0" anchor="ctr" anchorCtr="1">
            <a:noAutofit/>
          </a:bodyPr>
          <a:lstStyle>
            <a:lvl1pPr algn="l">
              <a:spcBef>
                <a:spcPts val="0"/>
              </a:spcBef>
              <a:defRPr sz="1200">
                <a:solidFill>
                  <a:schemeClr val="tx1"/>
                </a:solidFill>
              </a:defRPr>
            </a:lvl1pPr>
          </a:lstStyle>
          <a:p>
            <a:r>
              <a:rPr lang="nl-NL" noProof="0" dirty="0"/>
              <a:t>Klik op icoon om </a:t>
            </a:r>
            <a:br>
              <a:rPr lang="nl-NL" noProof="0" dirty="0"/>
            </a:br>
            <a:r>
              <a:rPr lang="nl-NL" noProof="0" dirty="0"/>
              <a:t>afbeelding toe te voegen</a:t>
            </a:r>
          </a:p>
        </p:txBody>
      </p:sp>
      <p:sp>
        <p:nvSpPr>
          <p:cNvPr id="53" name="Rectangle 3">
            <a:extLst>
              <a:ext uri="{FF2B5EF4-FFF2-40B4-BE49-F238E27FC236}">
                <a16:creationId xmlns:a16="http://schemas.microsoft.com/office/drawing/2014/main" id="{2B10D285-94EA-4EB1-817D-9B5894023DFD}"/>
              </a:ext>
            </a:extLst>
          </p:cNvPr>
          <p:cNvSpPr/>
          <p:nvPr userDrawn="1"/>
        </p:nvSpPr>
        <p:spPr>
          <a:xfrm>
            <a:off x="-2574472" y="-2157046"/>
            <a:ext cx="14292944" cy="111720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350" dirty="0"/>
          </a:p>
        </p:txBody>
      </p:sp>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4064796" y="4705350"/>
            <a:ext cx="4454059" cy="707775"/>
          </a:xfrm>
        </p:spPr>
        <p:txBody>
          <a:bodyPr anchor="b" anchorCtr="0">
            <a:noAutofit/>
          </a:bodyPr>
          <a:lstStyle>
            <a:lvl1pPr>
              <a:lnSpc>
                <a:spcPct val="80000"/>
              </a:lnSpc>
              <a:defRPr sz="3000" spc="-45" baseline="0">
                <a:solidFill>
                  <a:schemeClr val="tx2"/>
                </a:solidFill>
              </a:defRPr>
            </a:lvl1pPr>
          </a:lstStyle>
          <a:p>
            <a:r>
              <a:rPr lang="nl-NL" noProof="0" dirty="0"/>
              <a:t>Klik om titel toe </a:t>
            </a:r>
            <a:br>
              <a:rPr lang="nl-NL" noProof="0" dirty="0"/>
            </a:br>
            <a:r>
              <a:rPr lang="nl-NL" noProof="0" dirty="0"/>
              <a:t>te voegen</a:t>
            </a:r>
          </a:p>
        </p:txBody>
      </p:sp>
      <p:sp>
        <p:nvSpPr>
          <p:cNvPr id="11" name="Text Placeholder 10">
            <a:extLst>
              <a:ext uri="{FF2B5EF4-FFF2-40B4-BE49-F238E27FC236}">
                <a16:creationId xmlns:a16="http://schemas.microsoft.com/office/drawing/2014/main" id="{35139539-07AB-43B9-A8D2-9D0467DC1742}"/>
              </a:ext>
            </a:extLst>
          </p:cNvPr>
          <p:cNvSpPr>
            <a:spLocks noGrp="1"/>
          </p:cNvSpPr>
          <p:nvPr>
            <p:ph type="body" sz="quarter" idx="11" hasCustomPrompt="1"/>
          </p:nvPr>
        </p:nvSpPr>
        <p:spPr>
          <a:xfrm>
            <a:off x="4064795" y="6234258"/>
            <a:ext cx="4454059" cy="232858"/>
          </a:xfrm>
        </p:spPr>
        <p:txBody>
          <a:bodyPr>
            <a:noAutofit/>
          </a:bodyPr>
          <a:lstStyle>
            <a:lvl1pPr>
              <a:defRPr sz="1350"/>
            </a:lvl1pPr>
          </a:lstStyle>
          <a:p>
            <a:pPr lvl="0"/>
            <a:r>
              <a:rPr lang="nl-NL" noProof="0" dirty="0"/>
              <a:t>Klik om afdeling en datum toe te voegen</a:t>
            </a:r>
          </a:p>
        </p:txBody>
      </p:sp>
      <p:sp>
        <p:nvSpPr>
          <p:cNvPr id="26" name="Rectangle 106">
            <a:extLst>
              <a:ext uri="{FF2B5EF4-FFF2-40B4-BE49-F238E27FC236}">
                <a16:creationId xmlns:a16="http://schemas.microsoft.com/office/drawing/2014/main" id="{66D88E85-C8BF-435A-A766-CFB8BA5F3E42}"/>
              </a:ext>
            </a:extLst>
          </p:cNvPr>
          <p:cNvSpPr>
            <a:spLocks noChangeArrowheads="1"/>
          </p:cNvSpPr>
          <p:nvPr userDrawn="1"/>
        </p:nvSpPr>
        <p:spPr bwMode="gray">
          <a:xfrm>
            <a:off x="-2430152" y="5879672"/>
            <a:ext cx="2329217" cy="978331"/>
          </a:xfrm>
          <a:prstGeom prst="rect">
            <a:avLst/>
          </a:prstGeom>
          <a:solidFill>
            <a:schemeClr val="bg1">
              <a:lumMod val="95000"/>
            </a:schemeClr>
          </a:solidFill>
          <a:ln>
            <a:noFill/>
          </a:ln>
          <a:effectLst/>
        </p:spPr>
        <p:txBody>
          <a:bodyPr wrap="square" lIns="108000" tIns="108000" rIns="108000" bIns="135000" anchor="b" anchorCtr="0">
            <a:spAutoFit/>
          </a:bodyPr>
          <a:lstStyle/>
          <a:p>
            <a:pPr marL="0" marR="0" lvl="0" indent="0" algn="l" defTabSz="685783" rtl="0" eaLnBrk="1" fontAlgn="auto" latinLnBrk="0" hangingPunct="1">
              <a:lnSpc>
                <a:spcPct val="95000"/>
              </a:lnSpc>
              <a:spcBef>
                <a:spcPts val="450"/>
              </a:spcBef>
              <a:spcAft>
                <a:spcPts val="0"/>
              </a:spcAft>
              <a:buClrTx/>
              <a:buSzTx/>
              <a:buFontTx/>
              <a:buNone/>
              <a:tabLst>
                <a:tab pos="856039" algn="l"/>
              </a:tabLst>
              <a:defRPr/>
            </a:pPr>
            <a:r>
              <a:rPr kumimoji="0" lang="nl-NL" altLang="en-US" sz="825" b="1" i="0" u="none" strike="noStrike" kern="1200" cap="none" spc="-8" normalizeH="0" baseline="0" noProof="0" dirty="0">
                <a:ln>
                  <a:noFill/>
                </a:ln>
                <a:solidFill>
                  <a:schemeClr val="tx1"/>
                </a:solidFill>
                <a:effectLst/>
                <a:uLnTx/>
                <a:uFillTx/>
                <a:latin typeface="Open Sans"/>
                <a:ea typeface="+mn-ea"/>
                <a:cs typeface="+mn-cs"/>
              </a:rPr>
              <a:t>Dia opnieuw instellen (reset)</a:t>
            </a:r>
            <a:endParaRPr kumimoji="0" lang="nl-NL" altLang="en-US" sz="750" b="0" i="0" u="none" strike="noStrike" kern="1200" cap="none" spc="-8" normalizeH="0" baseline="0" noProof="0" dirty="0">
              <a:ln>
                <a:noFill/>
              </a:ln>
              <a:solidFill>
                <a:schemeClr val="tx1"/>
              </a:solidFill>
              <a:effectLst/>
              <a:uLnTx/>
              <a:uFillTx/>
              <a:latin typeface="Open Sans"/>
              <a:ea typeface="+mn-ea"/>
              <a:cs typeface="+mn-cs"/>
            </a:endParaRPr>
          </a:p>
          <a:p>
            <a:pPr marL="0" marR="0" lvl="0" indent="0" algn="l" defTabSz="685783" rtl="0" eaLnBrk="1" fontAlgn="auto" latinLnBrk="0" hangingPunct="1">
              <a:lnSpc>
                <a:spcPct val="95000"/>
              </a:lnSpc>
              <a:spcBef>
                <a:spcPts val="450"/>
              </a:spcBef>
              <a:spcAft>
                <a:spcPts val="0"/>
              </a:spcAft>
              <a:buClrTx/>
              <a:buSzTx/>
              <a:buFont typeface="+mj-lt"/>
              <a:buNone/>
              <a:tabLst>
                <a:tab pos="856039" algn="l"/>
              </a:tabLst>
              <a:defRPr/>
            </a:pPr>
            <a:r>
              <a:rPr kumimoji="0" lang="nl-NL" altLang="en-US" sz="750" b="0" i="0" u="none" strike="noStrike" kern="1200" cap="none" spc="-8" normalizeH="0" baseline="0" noProof="0" dirty="0">
                <a:ln>
                  <a:noFill/>
                </a:ln>
                <a:solidFill>
                  <a:schemeClr val="tx1"/>
                </a:solidFill>
                <a:effectLst/>
                <a:uLnTx/>
                <a:uFillTx/>
                <a:latin typeface="Open Sans"/>
                <a:ea typeface="+mn-ea"/>
                <a:cs typeface="+mn-cs"/>
              </a:rPr>
              <a:t>Onder de tab ‘Start’ staat linksboven naast de knop nieuwe dia een knop ‘Opnieuw instellen’. Als deze knop wordt ingedrukt stelt de slide alles opnieuw in naar de goede huisstijl (kleuren, lettergroottes, afbeelding plaatsing e.d.).</a:t>
            </a:r>
          </a:p>
        </p:txBody>
      </p:sp>
      <p:sp>
        <p:nvSpPr>
          <p:cNvPr id="31" name="Text Placeholder 25">
            <a:extLst>
              <a:ext uri="{FF2B5EF4-FFF2-40B4-BE49-F238E27FC236}">
                <a16:creationId xmlns:a16="http://schemas.microsoft.com/office/drawing/2014/main" id="{BBE7FF0D-A11C-478D-82C1-4EAA76F26FEC}"/>
              </a:ext>
            </a:extLst>
          </p:cNvPr>
          <p:cNvSpPr>
            <a:spLocks noGrp="1"/>
          </p:cNvSpPr>
          <p:nvPr>
            <p:ph type="body" sz="quarter" idx="13" hasCustomPrompt="1"/>
          </p:nvPr>
        </p:nvSpPr>
        <p:spPr>
          <a:xfrm>
            <a:off x="4064795" y="5706342"/>
            <a:ext cx="4453516" cy="413470"/>
          </a:xfrm>
        </p:spPr>
        <p:txBody>
          <a:bodyPr/>
          <a:lstStyle>
            <a:lvl1pPr>
              <a:lnSpc>
                <a:spcPct val="80000"/>
              </a:lnSpc>
              <a:defRPr sz="3000" spc="-45" baseline="0">
                <a:solidFill>
                  <a:schemeClr val="bg2"/>
                </a:solidFill>
              </a:defRPr>
            </a:lvl1pPr>
          </a:lstStyle>
          <a:p>
            <a:pPr lvl="0"/>
            <a:r>
              <a:rPr lang="nl-NL" noProof="0" dirty="0"/>
              <a:t>Klik om subtitel toe te voegen</a:t>
            </a:r>
          </a:p>
        </p:txBody>
      </p:sp>
      <p:sp>
        <p:nvSpPr>
          <p:cNvPr id="42" name="Rectangle 106">
            <a:extLst>
              <a:ext uri="{FF2B5EF4-FFF2-40B4-BE49-F238E27FC236}">
                <a16:creationId xmlns:a16="http://schemas.microsoft.com/office/drawing/2014/main" id="{D22C04FF-2BBD-4F2B-B882-F82899D4A1BD}"/>
              </a:ext>
            </a:extLst>
          </p:cNvPr>
          <p:cNvSpPr>
            <a:spLocks noChangeArrowheads="1"/>
          </p:cNvSpPr>
          <p:nvPr userDrawn="1"/>
        </p:nvSpPr>
        <p:spPr bwMode="gray">
          <a:xfrm>
            <a:off x="-2430152" y="4"/>
            <a:ext cx="2329217" cy="1216216"/>
          </a:xfrm>
          <a:prstGeom prst="rect">
            <a:avLst/>
          </a:prstGeom>
          <a:solidFill>
            <a:schemeClr val="bg1">
              <a:lumMod val="95000"/>
            </a:schemeClr>
          </a:solidFill>
          <a:ln>
            <a:noFill/>
          </a:ln>
          <a:effectLst/>
        </p:spPr>
        <p:txBody>
          <a:bodyPr wrap="square" lIns="108000" tIns="108000" rIns="108000" bIns="135000" anchor="t">
            <a:spAutoFit/>
          </a:bodyPr>
          <a:lstStyle/>
          <a:p>
            <a:pPr marL="0" marR="0" lvl="0" indent="0" algn="l" defTabSz="685783" rtl="0" eaLnBrk="1" fontAlgn="auto" latinLnBrk="0" hangingPunct="1">
              <a:lnSpc>
                <a:spcPct val="95000"/>
              </a:lnSpc>
              <a:spcBef>
                <a:spcPts val="450"/>
              </a:spcBef>
              <a:spcAft>
                <a:spcPts val="0"/>
              </a:spcAft>
              <a:buClrTx/>
              <a:buSzTx/>
              <a:buFontTx/>
              <a:buNone/>
              <a:tabLst>
                <a:tab pos="856039" algn="l"/>
              </a:tabLst>
              <a:defRPr/>
            </a:pPr>
            <a:r>
              <a:rPr kumimoji="0" lang="nl-NL" altLang="en-US" sz="825" b="1" i="0" u="none" strike="noStrike" kern="1200" cap="none" spc="-8" normalizeH="0" baseline="0" noProof="0" dirty="0">
                <a:ln>
                  <a:noFill/>
                </a:ln>
                <a:solidFill>
                  <a:schemeClr val="tx1"/>
                </a:solidFill>
                <a:effectLst/>
                <a:uLnTx/>
                <a:uFillTx/>
                <a:latin typeface="Open Sans"/>
                <a:ea typeface="+mn-ea"/>
                <a:cs typeface="+mn-cs"/>
              </a:rPr>
              <a:t>Afbeelding plaatsen</a:t>
            </a:r>
            <a:endParaRPr kumimoji="0" lang="nl-NL" altLang="en-US" sz="750" b="0" i="0" u="none" strike="noStrike" kern="1200" cap="none" spc="-8" normalizeH="0" baseline="0" noProof="0" dirty="0">
              <a:ln>
                <a:noFill/>
              </a:ln>
              <a:solidFill>
                <a:schemeClr val="tx1"/>
              </a:solidFill>
              <a:effectLst/>
              <a:uLnTx/>
              <a:uFillTx/>
              <a:latin typeface="Open Sans"/>
              <a:ea typeface="+mn-ea"/>
              <a:cs typeface="+mn-cs"/>
            </a:endParaRPr>
          </a:p>
          <a:p>
            <a:pPr marL="107997" marR="0" lvl="0" indent="-107997" algn="l" defTabSz="685783" rtl="0" eaLnBrk="1" fontAlgn="auto" latinLnBrk="0" hangingPunct="1">
              <a:lnSpc>
                <a:spcPct val="95000"/>
              </a:lnSpc>
              <a:spcBef>
                <a:spcPts val="450"/>
              </a:spcBef>
              <a:spcAft>
                <a:spcPts val="0"/>
              </a:spcAft>
              <a:buClrTx/>
              <a:buSzTx/>
              <a:buFont typeface="+mj-lt"/>
              <a:buAutoNum type="arabicPeriod"/>
              <a:tabLst>
                <a:tab pos="856039" algn="l"/>
              </a:tabLst>
              <a:defRPr/>
            </a:pPr>
            <a:r>
              <a:rPr kumimoji="0" lang="nl-NL" altLang="en-US" sz="750" b="0" i="0" u="none" strike="noStrike" kern="1200" cap="none" spc="-8" normalizeH="0" baseline="0" noProof="0" dirty="0">
                <a:ln>
                  <a:noFill/>
                </a:ln>
                <a:solidFill>
                  <a:schemeClr val="tx1"/>
                </a:solidFill>
                <a:effectLst/>
                <a:uLnTx/>
                <a:uFillTx/>
                <a:latin typeface="Open Sans"/>
                <a:ea typeface="+mn-ea"/>
                <a:cs typeface="+mn-cs"/>
              </a:rPr>
              <a:t>Klik op het icoon in het midden van het afbeeldingsvlak</a:t>
            </a:r>
          </a:p>
          <a:p>
            <a:pPr marL="107997" marR="0" lvl="0" indent="-107997" algn="l" defTabSz="685783" rtl="0" eaLnBrk="1" fontAlgn="auto" latinLnBrk="0" hangingPunct="1">
              <a:lnSpc>
                <a:spcPct val="95000"/>
              </a:lnSpc>
              <a:spcBef>
                <a:spcPts val="450"/>
              </a:spcBef>
              <a:spcAft>
                <a:spcPts val="0"/>
              </a:spcAft>
              <a:buClrTx/>
              <a:buSzTx/>
              <a:buFont typeface="+mj-lt"/>
              <a:buAutoNum type="arabicPeriod"/>
              <a:tabLst>
                <a:tab pos="856039" algn="l"/>
              </a:tabLst>
              <a:defRPr/>
            </a:pPr>
            <a:r>
              <a:rPr kumimoji="0" lang="nl-NL" altLang="en-US" sz="750" b="0" i="0" u="none" strike="noStrike" kern="1200" cap="none" spc="-8" normalizeH="0" baseline="0" noProof="0" dirty="0">
                <a:ln>
                  <a:noFill/>
                </a:ln>
                <a:solidFill>
                  <a:schemeClr val="tx1"/>
                </a:solidFill>
                <a:effectLst/>
                <a:uLnTx/>
                <a:uFillTx/>
                <a:latin typeface="Open Sans"/>
                <a:ea typeface="+mn-ea"/>
                <a:cs typeface="+mn-cs"/>
              </a:rPr>
              <a:t>Selecteer een afbeelding. Let op: Gebruik hiervoor een liggende afbeelding (landscape)</a:t>
            </a:r>
          </a:p>
          <a:p>
            <a:pPr marL="107997" marR="0" lvl="0" indent="-107997" algn="l" defTabSz="685783" rtl="0" eaLnBrk="1" fontAlgn="auto" latinLnBrk="0" hangingPunct="1">
              <a:lnSpc>
                <a:spcPct val="95000"/>
              </a:lnSpc>
              <a:spcBef>
                <a:spcPts val="450"/>
              </a:spcBef>
              <a:spcAft>
                <a:spcPts val="0"/>
              </a:spcAft>
              <a:buClrTx/>
              <a:buSzTx/>
              <a:buFont typeface="+mj-lt"/>
              <a:buAutoNum type="arabicPeriod"/>
              <a:tabLst>
                <a:tab pos="856039" algn="l"/>
              </a:tabLst>
              <a:defRPr/>
            </a:pPr>
            <a:r>
              <a:rPr kumimoji="0" lang="nl-NL" altLang="en-US" sz="750" b="0" i="0" u="none" strike="noStrike" kern="1200" cap="none" spc="-8" normalizeH="0" baseline="0" noProof="0" dirty="0">
                <a:ln>
                  <a:noFill/>
                </a:ln>
                <a:solidFill>
                  <a:schemeClr val="tx1"/>
                </a:solidFill>
                <a:effectLst/>
                <a:uLnTx/>
                <a:uFillTx/>
                <a:latin typeface="Open Sans"/>
                <a:ea typeface="+mn-ea"/>
                <a:cs typeface="+mn-cs"/>
              </a:rPr>
              <a:t>Klik op ‘Invoegen’ en de afbeelding wordt geplaatst</a:t>
            </a:r>
          </a:p>
        </p:txBody>
      </p:sp>
      <p:pic>
        <p:nvPicPr>
          <p:cNvPr id="27" name="Graphic 26">
            <a:extLst>
              <a:ext uri="{FF2B5EF4-FFF2-40B4-BE49-F238E27FC236}">
                <a16:creationId xmlns:a16="http://schemas.microsoft.com/office/drawing/2014/main" id="{690AEE52-AAA3-4655-B2C0-E6B2D703F40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92641" y="6000946"/>
            <a:ext cx="1842559" cy="534423"/>
          </a:xfrm>
          <a:prstGeom prst="rect">
            <a:avLst/>
          </a:prstGeom>
        </p:spPr>
      </p:pic>
      <p:cxnSp>
        <p:nvCxnSpPr>
          <p:cNvPr id="28" name="Straight Connector 27">
            <a:extLst>
              <a:ext uri="{FF2B5EF4-FFF2-40B4-BE49-F238E27FC236}">
                <a16:creationId xmlns:a16="http://schemas.microsoft.com/office/drawing/2014/main" id="{991AFE61-A456-451A-B4DA-83075068CD5F}"/>
              </a:ext>
            </a:extLst>
          </p:cNvPr>
          <p:cNvCxnSpPr>
            <a:cxnSpLocks/>
          </p:cNvCxnSpPr>
          <p:nvPr userDrawn="1"/>
        </p:nvCxnSpPr>
        <p:spPr>
          <a:xfrm>
            <a:off x="4089798" y="5543200"/>
            <a:ext cx="850502" cy="0"/>
          </a:xfrm>
          <a:prstGeom prst="line">
            <a:avLst/>
          </a:prstGeom>
          <a:ln w="38100" cap="rnd">
            <a:solidFill>
              <a:schemeClr val="bg2"/>
            </a:solidFill>
          </a:ln>
        </p:spPr>
        <p:style>
          <a:lnRef idx="1">
            <a:schemeClr val="accent1"/>
          </a:lnRef>
          <a:fillRef idx="0">
            <a:schemeClr val="accent1"/>
          </a:fillRef>
          <a:effectRef idx="0">
            <a:schemeClr val="accent1"/>
          </a:effectRef>
          <a:fontRef idx="minor">
            <a:schemeClr val="tx1"/>
          </a:fontRef>
        </p:style>
      </p:cxnSp>
      <p:grpSp>
        <p:nvGrpSpPr>
          <p:cNvPr id="32" name="Groep 24">
            <a:extLst>
              <a:ext uri="{FF2B5EF4-FFF2-40B4-BE49-F238E27FC236}">
                <a16:creationId xmlns:a16="http://schemas.microsoft.com/office/drawing/2014/main" id="{022AF5D4-65E3-4E77-B8A7-AF4EBDA72181}"/>
              </a:ext>
            </a:extLst>
          </p:cNvPr>
          <p:cNvGrpSpPr/>
          <p:nvPr userDrawn="1"/>
        </p:nvGrpSpPr>
        <p:grpSpPr>
          <a:xfrm>
            <a:off x="9247577" y="1"/>
            <a:ext cx="2329217" cy="5718810"/>
            <a:chOff x="12326583" y="1"/>
            <a:chExt cx="2329217" cy="5718810"/>
          </a:xfrm>
        </p:grpSpPr>
        <p:sp>
          <p:nvSpPr>
            <p:cNvPr id="33" name="Rectangle 106">
              <a:extLst>
                <a:ext uri="{FF2B5EF4-FFF2-40B4-BE49-F238E27FC236}">
                  <a16:creationId xmlns:a16="http://schemas.microsoft.com/office/drawing/2014/main" id="{2E3B1F64-D6E9-4471-9C97-B35E36BE115C}"/>
                </a:ext>
              </a:extLst>
            </p:cNvPr>
            <p:cNvSpPr>
              <a:spLocks noChangeArrowheads="1"/>
            </p:cNvSpPr>
            <p:nvPr userDrawn="1"/>
          </p:nvSpPr>
          <p:spPr bwMode="gray">
            <a:xfrm>
              <a:off x="12326583" y="1"/>
              <a:ext cx="2329217" cy="5718810"/>
            </a:xfrm>
            <a:prstGeom prst="rect">
              <a:avLst/>
            </a:prstGeom>
            <a:solidFill>
              <a:schemeClr val="bg1">
                <a:lumMod val="95000"/>
              </a:schemeClr>
            </a:solidFill>
            <a:ln>
              <a:noFill/>
            </a:ln>
            <a:effectLst/>
          </p:spPr>
          <p:txBody>
            <a:bodyPr wrap="square" lIns="144000" tIns="144000" rIns="144000" bIns="180000" anchor="t">
              <a:no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Afbeelding passend maken</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de geplaatste afbeelding en kies vervolgens de tab ‘Afbeeldingsopmaak’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de knop ‘Bijsnijden’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Je kunt nu de afbeelding op twee manieren passend maken:</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Sleep de foto op zo’n manier dat het gedeelte dat zichtbaar moet zijn in het afbeeldingsvlak juist staat</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de witte bolletjes kun je de afbeelding groter of kleiner maken op zo’n manier dat het gedeelte dat zichtbaar moet zijn in het afbeeldingsvlak juist staat</a:t>
              </a:r>
            </a:p>
          </p:txBody>
        </p:sp>
        <p:grpSp>
          <p:nvGrpSpPr>
            <p:cNvPr id="34" name="Groep 26">
              <a:extLst>
                <a:ext uri="{FF2B5EF4-FFF2-40B4-BE49-F238E27FC236}">
                  <a16:creationId xmlns:a16="http://schemas.microsoft.com/office/drawing/2014/main" id="{3E03D940-BD64-42B5-ACC6-6E4D3CF79F35}"/>
                </a:ext>
              </a:extLst>
            </p:cNvPr>
            <p:cNvGrpSpPr>
              <a:grpSpLocks noChangeAspect="1"/>
            </p:cNvGrpSpPr>
            <p:nvPr userDrawn="1"/>
          </p:nvGrpSpPr>
          <p:grpSpPr>
            <a:xfrm>
              <a:off x="12616299" y="4739224"/>
              <a:ext cx="1766851" cy="793244"/>
              <a:chOff x="2766083" y="6357983"/>
              <a:chExt cx="1485890" cy="667104"/>
            </a:xfrm>
          </p:grpSpPr>
          <p:pic>
            <p:nvPicPr>
              <p:cNvPr id="55" name="Picture 15">
                <a:extLst>
                  <a:ext uri="{FF2B5EF4-FFF2-40B4-BE49-F238E27FC236}">
                    <a16:creationId xmlns:a16="http://schemas.microsoft.com/office/drawing/2014/main" id="{7558D989-0F14-40D0-B4FE-F7A20AD66EF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gray">
              <a:xfrm>
                <a:off x="3332816" y="6454073"/>
                <a:ext cx="352425" cy="352425"/>
              </a:xfrm>
              <a:prstGeom prst="rect">
                <a:avLst/>
              </a:prstGeom>
            </p:spPr>
          </p:pic>
          <p:pic>
            <p:nvPicPr>
              <p:cNvPr id="56" name="Picture 18">
                <a:extLst>
                  <a:ext uri="{FF2B5EF4-FFF2-40B4-BE49-F238E27FC236}">
                    <a16:creationId xmlns:a16="http://schemas.microsoft.com/office/drawing/2014/main" id="{F6E66591-38BD-4217-97FA-1412C52138C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bwMode="gray">
              <a:xfrm>
                <a:off x="2766083" y="6454074"/>
                <a:ext cx="352425" cy="352425"/>
              </a:xfrm>
              <a:prstGeom prst="rect">
                <a:avLst/>
              </a:prstGeom>
            </p:spPr>
          </p:pic>
          <p:pic>
            <p:nvPicPr>
              <p:cNvPr id="57" name="Picture 19">
                <a:extLst>
                  <a:ext uri="{FF2B5EF4-FFF2-40B4-BE49-F238E27FC236}">
                    <a16:creationId xmlns:a16="http://schemas.microsoft.com/office/drawing/2014/main" id="{8D1E817E-F556-4633-B2EF-24A1BABCE76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bwMode="gray">
              <a:xfrm>
                <a:off x="3899548" y="6454074"/>
                <a:ext cx="352425" cy="352425"/>
              </a:xfrm>
              <a:prstGeom prst="rect">
                <a:avLst/>
              </a:prstGeom>
            </p:spPr>
          </p:pic>
          <p:cxnSp>
            <p:nvCxnSpPr>
              <p:cNvPr id="58" name="Straight Arrow Connector 23">
                <a:extLst>
                  <a:ext uri="{FF2B5EF4-FFF2-40B4-BE49-F238E27FC236}">
                    <a16:creationId xmlns:a16="http://schemas.microsoft.com/office/drawing/2014/main" id="{A04E3C70-177B-496A-83AB-86B85CD844D5}"/>
                  </a:ext>
                </a:extLst>
              </p:cNvPr>
              <p:cNvCxnSpPr/>
              <p:nvPr/>
            </p:nvCxnSpPr>
            <p:spPr bwMode="gray">
              <a:xfrm flipV="1">
                <a:off x="294229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9" name="Straight Connector 24">
                <a:extLst>
                  <a:ext uri="{FF2B5EF4-FFF2-40B4-BE49-F238E27FC236}">
                    <a16:creationId xmlns:a16="http://schemas.microsoft.com/office/drawing/2014/main" id="{4B0689B8-26B8-468D-8911-C00DF687C00B}"/>
                  </a:ext>
                </a:extLst>
              </p:cNvPr>
              <p:cNvCxnSpPr>
                <a:stCxn id="55" idx="0"/>
                <a:endCxn id="55" idx="2"/>
              </p:cNvCxnSpPr>
              <p:nvPr/>
            </p:nvCxnSpPr>
            <p:spPr bwMode="gray">
              <a:xfrm rot="2700000">
                <a:off x="3509030" y="6357985"/>
                <a:ext cx="0" cy="544604"/>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0" name="Straight Connector 26">
                <a:extLst>
                  <a:ext uri="{FF2B5EF4-FFF2-40B4-BE49-F238E27FC236}">
                    <a16:creationId xmlns:a16="http://schemas.microsoft.com/office/drawing/2014/main" id="{409C8003-C529-4803-973F-25A656C44569}"/>
                  </a:ext>
                </a:extLst>
              </p:cNvPr>
              <p:cNvCxnSpPr>
                <a:stCxn id="55" idx="3"/>
                <a:endCxn id="55" idx="1"/>
              </p:cNvCxnSpPr>
              <p:nvPr/>
            </p:nvCxnSpPr>
            <p:spPr bwMode="gray">
              <a:xfrm rot="2700000" flipH="1">
                <a:off x="3236724" y="6630287"/>
                <a:ext cx="544608"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1" name="Straight Arrow Connector 27">
                <a:extLst>
                  <a:ext uri="{FF2B5EF4-FFF2-40B4-BE49-F238E27FC236}">
                    <a16:creationId xmlns:a16="http://schemas.microsoft.com/office/drawing/2014/main" id="{5FF56F09-33FB-4EC6-A356-75AA056C7753}"/>
                  </a:ext>
                </a:extLst>
              </p:cNvPr>
              <p:cNvCxnSpPr/>
              <p:nvPr/>
            </p:nvCxnSpPr>
            <p:spPr bwMode="gray">
              <a:xfrm flipV="1">
                <a:off x="412338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2" name="Oval 28">
                <a:extLst>
                  <a:ext uri="{FF2B5EF4-FFF2-40B4-BE49-F238E27FC236}">
                    <a16:creationId xmlns:a16="http://schemas.microsoft.com/office/drawing/2014/main" id="{F62D3F77-A447-4AF6-AC1A-E825ED0A509A}"/>
                  </a:ext>
                </a:extLst>
              </p:cNvPr>
              <p:cNvSpPr/>
              <p:nvPr/>
            </p:nvSpPr>
            <p:spPr bwMode="gray">
              <a:xfrm>
                <a:off x="4018611" y="6573137"/>
                <a:ext cx="233362" cy="233362"/>
              </a:xfrm>
              <a:prstGeom prst="ellipse">
                <a:avLst/>
              </a:prstGeom>
              <a:solidFill>
                <a:srgbClr val="FFFFFF">
                  <a:alpha val="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grpSp>
          <p:nvGrpSpPr>
            <p:cNvPr id="35" name="Groep 27">
              <a:extLst>
                <a:ext uri="{FF2B5EF4-FFF2-40B4-BE49-F238E27FC236}">
                  <a16:creationId xmlns:a16="http://schemas.microsoft.com/office/drawing/2014/main" id="{DB83CFBD-F48F-437D-8BF7-A795FE3678E5}"/>
                </a:ext>
              </a:extLst>
            </p:cNvPr>
            <p:cNvGrpSpPr/>
            <p:nvPr userDrawn="1"/>
          </p:nvGrpSpPr>
          <p:grpSpPr>
            <a:xfrm>
              <a:off x="12610022" y="1108316"/>
              <a:ext cx="425380" cy="577954"/>
              <a:chOff x="-37364" y="4061531"/>
              <a:chExt cx="571037" cy="775855"/>
            </a:xfrm>
          </p:grpSpPr>
          <p:pic>
            <p:nvPicPr>
              <p:cNvPr id="37" name="Afbeelding 29">
                <a:extLst>
                  <a:ext uri="{FF2B5EF4-FFF2-40B4-BE49-F238E27FC236}">
                    <a16:creationId xmlns:a16="http://schemas.microsoft.com/office/drawing/2014/main" id="{5CF5AAD4-6D46-4028-AB9A-90565A4978EC}"/>
                  </a:ext>
                </a:extLst>
              </p:cNvPr>
              <p:cNvPicPr>
                <a:picLocks noChangeAspect="1"/>
              </p:cNvPicPr>
              <p:nvPr userDrawn="1"/>
            </p:nvPicPr>
            <p:blipFill rotWithShape="1">
              <a:blip r:embed="rId7"/>
              <a:srcRect l="70194" t="13882" r="22159" b="63043"/>
              <a:stretch/>
            </p:blipFill>
            <p:spPr>
              <a:xfrm>
                <a:off x="-37364" y="4061531"/>
                <a:ext cx="571037" cy="775855"/>
              </a:xfrm>
              <a:prstGeom prst="rect">
                <a:avLst/>
              </a:prstGeom>
              <a:noFill/>
              <a:ln>
                <a:noFill/>
              </a:ln>
              <a:effectLst>
                <a:outerShdw blurRad="63500" sx="102000" sy="102000" algn="ctr" rotWithShape="0">
                  <a:prstClr val="black">
                    <a:alpha val="40000"/>
                  </a:prstClr>
                </a:outerShdw>
              </a:effectLst>
            </p:spPr>
          </p:pic>
          <p:sp>
            <p:nvSpPr>
              <p:cNvPr id="54" name="Rectangle 21">
                <a:extLst>
                  <a:ext uri="{FF2B5EF4-FFF2-40B4-BE49-F238E27FC236}">
                    <a16:creationId xmlns:a16="http://schemas.microsoft.com/office/drawing/2014/main" id="{3269A448-D999-4827-B0E4-298A45B85A33}"/>
                  </a:ext>
                </a:extLst>
              </p:cNvPr>
              <p:cNvSpPr/>
              <p:nvPr userDrawn="1"/>
            </p:nvSpPr>
            <p:spPr bwMode="gray">
              <a:xfrm>
                <a:off x="-10897" y="4113410"/>
                <a:ext cx="518104" cy="504825"/>
              </a:xfrm>
              <a:prstGeom prst="rect">
                <a:avLst/>
              </a:prstGeom>
              <a:solidFill>
                <a:srgbClr val="FFFFFF">
                  <a:alpha val="0"/>
                </a:srgbClr>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pic>
          <p:nvPicPr>
            <p:cNvPr id="36" name="Afbeelding 28">
              <a:extLst>
                <a:ext uri="{FF2B5EF4-FFF2-40B4-BE49-F238E27FC236}">
                  <a16:creationId xmlns:a16="http://schemas.microsoft.com/office/drawing/2014/main" id="{63A01AB2-A441-43CD-8D6B-B7584C561A3E}"/>
                </a:ext>
              </a:extLst>
            </p:cNvPr>
            <p:cNvPicPr>
              <a:picLocks noChangeAspect="1"/>
            </p:cNvPicPr>
            <p:nvPr userDrawn="1"/>
          </p:nvPicPr>
          <p:blipFill rotWithShape="1">
            <a:blip r:embed="rId8" cstate="screen">
              <a:extLst>
                <a:ext uri="{28A0092B-C50C-407E-A947-70E740481C1C}">
                  <a14:useLocalDpi xmlns:a14="http://schemas.microsoft.com/office/drawing/2010/main"/>
                </a:ext>
              </a:extLst>
            </a:blip>
            <a:srcRect/>
            <a:stretch/>
          </p:blipFill>
          <p:spPr>
            <a:xfrm>
              <a:off x="12616299" y="2769956"/>
              <a:ext cx="1767600" cy="1036900"/>
            </a:xfrm>
            <a:prstGeom prst="rect">
              <a:avLst/>
            </a:prstGeom>
          </p:spPr>
        </p:pic>
      </p:grpSp>
    </p:spTree>
    <p:extLst>
      <p:ext uri="{BB962C8B-B14F-4D97-AF65-F5344CB8AC3E}">
        <p14:creationId xmlns:p14="http://schemas.microsoft.com/office/powerpoint/2010/main" val="11190211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abel paginagroo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440058" y="333669"/>
            <a:ext cx="8258650" cy="581778"/>
          </a:xfrm>
        </p:spPr>
        <p:txBody>
          <a:bodyPr>
            <a:noAutofit/>
          </a:bodyPr>
          <a:lstStyle>
            <a:lvl1pPr>
              <a:defRPr/>
            </a:lvl1pPr>
          </a:lstStyle>
          <a:p>
            <a:r>
              <a:rPr lang="nl-NL" noProof="0" dirty="0"/>
              <a:t>Klik om titel toe te voegen</a:t>
            </a:r>
          </a:p>
        </p:txBody>
      </p:sp>
      <p:sp>
        <p:nvSpPr>
          <p:cNvPr id="4" name="Table Placeholder 3">
            <a:extLst>
              <a:ext uri="{FF2B5EF4-FFF2-40B4-BE49-F238E27FC236}">
                <a16:creationId xmlns:a16="http://schemas.microsoft.com/office/drawing/2014/main" id="{94B40A4D-040D-412B-B077-4F963A67665D}"/>
              </a:ext>
            </a:extLst>
          </p:cNvPr>
          <p:cNvSpPr>
            <a:spLocks noGrp="1"/>
          </p:cNvSpPr>
          <p:nvPr>
            <p:ph type="tbl" sz="quarter" idx="12" hasCustomPrompt="1"/>
          </p:nvPr>
        </p:nvSpPr>
        <p:spPr>
          <a:xfrm>
            <a:off x="440058" y="1427799"/>
            <a:ext cx="8258650" cy="4375287"/>
          </a:xfrm>
        </p:spPr>
        <p:txBody>
          <a:bodyPr tIns="0" anchor="ctr" anchorCtr="1"/>
          <a:lstStyle>
            <a:lvl1pPr algn="l">
              <a:spcBef>
                <a:spcPts val="0"/>
              </a:spcBef>
              <a:defRPr sz="900">
                <a:solidFill>
                  <a:schemeClr val="tx1"/>
                </a:solidFill>
              </a:defRPr>
            </a:lvl1pPr>
          </a:lstStyle>
          <a:p>
            <a:r>
              <a:rPr lang="nl-NL" noProof="0" dirty="0"/>
              <a:t>Klik op icoon om</a:t>
            </a:r>
            <a:br>
              <a:rPr lang="nl-NL" noProof="0" dirty="0"/>
            </a:br>
            <a:r>
              <a:rPr lang="nl-NL" noProof="0" dirty="0"/>
              <a:t>tabel toe te voegen</a:t>
            </a:r>
          </a:p>
        </p:txBody>
      </p:sp>
      <p:sp>
        <p:nvSpPr>
          <p:cNvPr id="7" name="Rectangle 106">
            <a:extLst>
              <a:ext uri="{FF2B5EF4-FFF2-40B4-BE49-F238E27FC236}">
                <a16:creationId xmlns:a16="http://schemas.microsoft.com/office/drawing/2014/main" id="{A5A0DE91-09F1-4A57-AEC5-58AD14C7204C}"/>
              </a:ext>
            </a:extLst>
          </p:cNvPr>
          <p:cNvSpPr>
            <a:spLocks noChangeArrowheads="1"/>
          </p:cNvSpPr>
          <p:nvPr userDrawn="1"/>
        </p:nvSpPr>
        <p:spPr bwMode="gray">
          <a:xfrm>
            <a:off x="9244940" y="1"/>
            <a:ext cx="2329217" cy="1609273"/>
          </a:xfrm>
          <a:prstGeom prst="rect">
            <a:avLst/>
          </a:prstGeom>
          <a:solidFill>
            <a:schemeClr val="bg1">
              <a:lumMod val="95000"/>
            </a:schemeClr>
          </a:solidFill>
          <a:ln>
            <a:noFill/>
          </a:ln>
          <a:effectLst/>
        </p:spPr>
        <p:txBody>
          <a:bodyPr wrap="square" lIns="108000" tIns="108000" rIns="108000" bIns="135000" anchor="t">
            <a:spAutoFit/>
          </a:bodyPr>
          <a:lstStyle/>
          <a:p>
            <a:pPr marL="0" marR="0" lvl="0" indent="0" algn="l" defTabSz="685783" rtl="0" eaLnBrk="1" fontAlgn="auto" latinLnBrk="0" hangingPunct="1">
              <a:lnSpc>
                <a:spcPct val="95000"/>
              </a:lnSpc>
              <a:spcBef>
                <a:spcPts val="450"/>
              </a:spcBef>
              <a:spcAft>
                <a:spcPts val="0"/>
              </a:spcAft>
              <a:buClrTx/>
              <a:buSzTx/>
              <a:buFontTx/>
              <a:buNone/>
              <a:tabLst>
                <a:tab pos="856039" algn="l"/>
              </a:tabLst>
              <a:defRPr/>
            </a:pPr>
            <a:r>
              <a:rPr kumimoji="0" lang="nl-NL" altLang="en-US" sz="825" b="1" i="0" u="none" strike="noStrike" kern="1200" cap="none" spc="-8" normalizeH="0" baseline="0" noProof="0" dirty="0">
                <a:ln>
                  <a:noFill/>
                </a:ln>
                <a:solidFill>
                  <a:schemeClr val="tx1"/>
                </a:solidFill>
                <a:effectLst/>
                <a:uLnTx/>
                <a:uFillTx/>
                <a:latin typeface="Open Sans"/>
                <a:ea typeface="+mn-ea"/>
                <a:cs typeface="+mn-cs"/>
              </a:rPr>
              <a:t>Tabel invoegen</a:t>
            </a:r>
            <a:endParaRPr kumimoji="0" lang="nl-NL" altLang="en-US" sz="750" b="0" i="0" u="none" strike="noStrike" kern="1200" cap="none" spc="-8" normalizeH="0" baseline="0" noProof="0" dirty="0">
              <a:ln>
                <a:noFill/>
              </a:ln>
              <a:solidFill>
                <a:schemeClr val="tx1"/>
              </a:solidFill>
              <a:effectLst/>
              <a:uLnTx/>
              <a:uFillTx/>
              <a:latin typeface="Open Sans"/>
              <a:ea typeface="+mn-ea"/>
              <a:cs typeface="+mn-cs"/>
            </a:endParaRPr>
          </a:p>
          <a:p>
            <a:pPr marL="107997" marR="0" lvl="0" indent="-107997" algn="l" defTabSz="685783" rtl="0" eaLnBrk="1" fontAlgn="auto" latinLnBrk="0" hangingPunct="1">
              <a:lnSpc>
                <a:spcPct val="95000"/>
              </a:lnSpc>
              <a:spcBef>
                <a:spcPts val="450"/>
              </a:spcBef>
              <a:spcAft>
                <a:spcPts val="0"/>
              </a:spcAft>
              <a:buClrTx/>
              <a:buSzTx/>
              <a:buFont typeface="+mj-lt"/>
              <a:buAutoNum type="arabicPeriod"/>
              <a:tabLst>
                <a:tab pos="856039" algn="l"/>
              </a:tabLst>
              <a:defRPr/>
            </a:pPr>
            <a:r>
              <a:rPr kumimoji="0" lang="nl-NL" altLang="en-US" sz="750" b="0" i="0" u="none" strike="noStrike" kern="1200" cap="none" spc="-8" normalizeH="0" baseline="0" noProof="0" dirty="0">
                <a:ln>
                  <a:noFill/>
                </a:ln>
                <a:solidFill>
                  <a:schemeClr val="tx1"/>
                </a:solidFill>
                <a:effectLst/>
                <a:uLnTx/>
                <a:uFillTx/>
                <a:latin typeface="Open Sans"/>
                <a:ea typeface="+mn-ea"/>
                <a:cs typeface="+mn-cs"/>
              </a:rPr>
              <a:t>Klik op het icoon in het midden van het tabelvlak</a:t>
            </a:r>
          </a:p>
          <a:p>
            <a:pPr marL="107997" marR="0" lvl="0" indent="-107997" algn="l" defTabSz="685783" rtl="0" eaLnBrk="1" fontAlgn="auto" latinLnBrk="0" hangingPunct="1">
              <a:lnSpc>
                <a:spcPct val="95000"/>
              </a:lnSpc>
              <a:spcBef>
                <a:spcPts val="450"/>
              </a:spcBef>
              <a:spcAft>
                <a:spcPts val="0"/>
              </a:spcAft>
              <a:buClrTx/>
              <a:buSzTx/>
              <a:buFont typeface="+mj-lt"/>
              <a:buAutoNum type="arabicPeriod"/>
              <a:tabLst>
                <a:tab pos="856039" algn="l"/>
              </a:tabLst>
              <a:defRPr/>
            </a:pPr>
            <a:r>
              <a:rPr kumimoji="0" lang="nl-NL" altLang="en-US" sz="750" b="0" i="0" u="none" strike="noStrike" kern="1200" cap="none" spc="-8" normalizeH="0" baseline="0" noProof="0" dirty="0">
                <a:ln>
                  <a:noFill/>
                </a:ln>
                <a:solidFill>
                  <a:schemeClr val="tx1"/>
                </a:solidFill>
                <a:effectLst/>
                <a:uLnTx/>
                <a:uFillTx/>
                <a:latin typeface="Open Sans"/>
                <a:ea typeface="+mn-ea"/>
                <a:cs typeface="+mn-cs"/>
              </a:rPr>
              <a:t>Kies hoeveel kolommen en rijen de tabel moet hebben die je wil invoegen</a:t>
            </a:r>
          </a:p>
          <a:p>
            <a:pPr marL="107997" marR="0" lvl="0" indent="-107997" algn="l" defTabSz="685783" rtl="0" eaLnBrk="1" fontAlgn="auto" latinLnBrk="0" hangingPunct="1">
              <a:lnSpc>
                <a:spcPct val="95000"/>
              </a:lnSpc>
              <a:spcBef>
                <a:spcPts val="450"/>
              </a:spcBef>
              <a:spcAft>
                <a:spcPts val="0"/>
              </a:spcAft>
              <a:buClrTx/>
              <a:buSzTx/>
              <a:buFont typeface="+mj-lt"/>
              <a:buAutoNum type="arabicPeriod"/>
              <a:tabLst>
                <a:tab pos="856039" algn="l"/>
              </a:tabLst>
              <a:defRPr/>
            </a:pPr>
            <a:r>
              <a:rPr kumimoji="0" lang="nl-NL" altLang="en-US" sz="750" b="0" i="0" u="none" strike="noStrike" kern="1200" cap="none" spc="-8" normalizeH="0" baseline="0" noProof="0" dirty="0">
                <a:ln>
                  <a:noFill/>
                </a:ln>
                <a:solidFill>
                  <a:schemeClr val="tx1"/>
                </a:solidFill>
                <a:effectLst/>
                <a:uLnTx/>
                <a:uFillTx/>
                <a:latin typeface="Open Sans"/>
                <a:ea typeface="+mn-ea"/>
                <a:cs typeface="+mn-cs"/>
              </a:rPr>
              <a:t>Klik op ‘OK’ en de tabel wordt ingevoegd die vervolgens gevuld kan worden</a:t>
            </a:r>
          </a:p>
          <a:p>
            <a:pPr marL="107997" marR="0" lvl="0" indent="-107997" algn="l" defTabSz="685783" rtl="0" eaLnBrk="1" fontAlgn="auto" latinLnBrk="0" hangingPunct="1">
              <a:lnSpc>
                <a:spcPct val="95000"/>
              </a:lnSpc>
              <a:spcBef>
                <a:spcPts val="450"/>
              </a:spcBef>
              <a:spcAft>
                <a:spcPts val="0"/>
              </a:spcAft>
              <a:buClrTx/>
              <a:buSzTx/>
              <a:buFont typeface="+mj-lt"/>
              <a:buAutoNum type="arabicPeriod"/>
              <a:tabLst>
                <a:tab pos="856039" algn="l"/>
              </a:tabLst>
              <a:defRPr/>
            </a:pPr>
            <a:r>
              <a:rPr kumimoji="0" lang="nl-NL" altLang="en-US" sz="750" b="0" i="0" u="none" strike="noStrike" kern="1200" cap="none" spc="-8" normalizeH="0" baseline="0" noProof="0" dirty="0">
                <a:ln>
                  <a:noFill/>
                </a:ln>
                <a:solidFill>
                  <a:schemeClr val="tx1"/>
                </a:solidFill>
                <a:effectLst/>
                <a:uLnTx/>
                <a:uFillTx/>
                <a:latin typeface="Open Sans"/>
                <a:ea typeface="+mn-ea"/>
                <a:cs typeface="+mn-cs"/>
              </a:rPr>
              <a:t>Selecteer vervolgens alle tekst in de tabel, pas de lettergrootte aan naar 14pt en kleur de zwarte tekst om naar donkerblauw</a:t>
            </a:r>
          </a:p>
        </p:txBody>
      </p:sp>
      <p:sp>
        <p:nvSpPr>
          <p:cNvPr id="3" name="Slide Number Placeholder 2">
            <a:extLst>
              <a:ext uri="{FF2B5EF4-FFF2-40B4-BE49-F238E27FC236}">
                <a16:creationId xmlns:a16="http://schemas.microsoft.com/office/drawing/2014/main" id="{E1B7A5D4-DEE1-41E7-A578-DE688BC982F1}"/>
              </a:ext>
            </a:extLst>
          </p:cNvPr>
          <p:cNvSpPr>
            <a:spLocks noGrp="1"/>
          </p:cNvSpPr>
          <p:nvPr>
            <p:ph type="sldNum" sz="quarter" idx="13"/>
          </p:nvPr>
        </p:nvSpPr>
        <p:spPr/>
        <p:txBody>
          <a:bodyPr/>
          <a:lstStyle/>
          <a:p>
            <a:fld id="{5A195573-6125-40C3-AA0C-3AC6CFB9F86B}" type="slidenum">
              <a:rPr lang="en-US" smtClean="0"/>
              <a:pPr/>
              <a:t>‹nr.›</a:t>
            </a:fld>
            <a:endParaRPr lang="en-US" dirty="0"/>
          </a:p>
        </p:txBody>
      </p:sp>
      <p:sp>
        <p:nvSpPr>
          <p:cNvPr id="8" name="Rectangle 106">
            <a:extLst>
              <a:ext uri="{FF2B5EF4-FFF2-40B4-BE49-F238E27FC236}">
                <a16:creationId xmlns:a16="http://schemas.microsoft.com/office/drawing/2014/main" id="{685EC5EE-63A9-4634-BAB8-3AD68CF10624}"/>
              </a:ext>
            </a:extLst>
          </p:cNvPr>
          <p:cNvSpPr>
            <a:spLocks noChangeArrowheads="1"/>
          </p:cNvSpPr>
          <p:nvPr userDrawn="1"/>
        </p:nvSpPr>
        <p:spPr bwMode="gray">
          <a:xfrm>
            <a:off x="9244940" y="2942671"/>
            <a:ext cx="2329217" cy="1261742"/>
          </a:xfrm>
          <a:prstGeom prst="rect">
            <a:avLst/>
          </a:prstGeom>
          <a:solidFill>
            <a:schemeClr val="bg1">
              <a:lumMod val="95000"/>
            </a:schemeClr>
          </a:solidFill>
          <a:ln>
            <a:noFill/>
          </a:ln>
          <a:effectLst/>
        </p:spPr>
        <p:txBody>
          <a:bodyPr wrap="square" lIns="108000" tIns="108000" rIns="108000" bIns="135000" anchor="t">
            <a:spAutoFit/>
          </a:bodyPr>
          <a:lstStyle/>
          <a:p>
            <a:pPr marL="0" marR="0" lvl="0" indent="0" algn="l" defTabSz="685783" rtl="0" eaLnBrk="1" fontAlgn="auto" latinLnBrk="0" hangingPunct="1">
              <a:lnSpc>
                <a:spcPct val="95000"/>
              </a:lnSpc>
              <a:spcBef>
                <a:spcPts val="450"/>
              </a:spcBef>
              <a:spcAft>
                <a:spcPts val="0"/>
              </a:spcAft>
              <a:buClrTx/>
              <a:buSzTx/>
              <a:buFontTx/>
              <a:buNone/>
              <a:tabLst>
                <a:tab pos="856039" algn="l"/>
              </a:tabLst>
              <a:defRPr/>
            </a:pPr>
            <a:r>
              <a:rPr kumimoji="0" lang="nl-NL" altLang="en-US" sz="825" b="1" i="0" u="none" strike="noStrike" kern="1200" cap="none" spc="-8" normalizeH="0" baseline="0" noProof="0" dirty="0">
                <a:ln>
                  <a:noFill/>
                </a:ln>
                <a:solidFill>
                  <a:schemeClr val="tx1"/>
                </a:solidFill>
                <a:effectLst/>
                <a:uLnTx/>
                <a:uFillTx/>
                <a:latin typeface="Open Sans"/>
                <a:ea typeface="+mn-ea"/>
                <a:cs typeface="+mn-cs"/>
              </a:rPr>
              <a:t>Verticale lijnen toevoegen aan tabel</a:t>
            </a:r>
            <a:endParaRPr kumimoji="0" lang="nl-NL" altLang="en-US" sz="750" b="0" i="0" u="none" strike="noStrike" kern="1200" cap="none" spc="-8" normalizeH="0" baseline="0" noProof="0" dirty="0">
              <a:ln>
                <a:noFill/>
              </a:ln>
              <a:solidFill>
                <a:schemeClr val="tx1"/>
              </a:solidFill>
              <a:effectLst/>
              <a:uLnTx/>
              <a:uFillTx/>
              <a:latin typeface="Open Sans"/>
              <a:ea typeface="+mn-ea"/>
              <a:cs typeface="+mn-cs"/>
            </a:endParaRPr>
          </a:p>
          <a:p>
            <a:pPr marL="107997" marR="0" lvl="0" indent="-107997" algn="l" defTabSz="685783" rtl="0" eaLnBrk="1" fontAlgn="auto" latinLnBrk="0" hangingPunct="1">
              <a:lnSpc>
                <a:spcPct val="95000"/>
              </a:lnSpc>
              <a:spcBef>
                <a:spcPts val="450"/>
              </a:spcBef>
              <a:spcAft>
                <a:spcPts val="0"/>
              </a:spcAft>
              <a:buClrTx/>
              <a:buSzTx/>
              <a:buFont typeface="+mj-lt"/>
              <a:buAutoNum type="arabicPeriod"/>
              <a:tabLst>
                <a:tab pos="856039" algn="l"/>
              </a:tabLst>
              <a:defRPr/>
            </a:pPr>
            <a:r>
              <a:rPr kumimoji="0" lang="nl-NL" altLang="en-US" sz="750" b="0" i="0" u="none" strike="noStrike" kern="1200" cap="none" spc="-8" normalizeH="0" baseline="0" noProof="0" dirty="0">
                <a:ln>
                  <a:noFill/>
                </a:ln>
                <a:solidFill>
                  <a:schemeClr val="tx1"/>
                </a:solidFill>
                <a:effectLst/>
                <a:uLnTx/>
                <a:uFillTx/>
                <a:latin typeface="Open Sans"/>
                <a:ea typeface="+mn-ea"/>
                <a:cs typeface="+mn-cs"/>
              </a:rPr>
              <a:t>Voeg een tabel in. De tabel wordt zonder verticale lijnen ingevoegd</a:t>
            </a:r>
          </a:p>
          <a:p>
            <a:pPr marL="107997" marR="0" lvl="0" indent="-107997" algn="l" defTabSz="685783" rtl="0" eaLnBrk="1" fontAlgn="auto" latinLnBrk="0" hangingPunct="1">
              <a:lnSpc>
                <a:spcPct val="95000"/>
              </a:lnSpc>
              <a:spcBef>
                <a:spcPts val="450"/>
              </a:spcBef>
              <a:spcAft>
                <a:spcPts val="0"/>
              </a:spcAft>
              <a:buClrTx/>
              <a:buSzTx/>
              <a:buFont typeface="+mj-lt"/>
              <a:buAutoNum type="arabicPeriod"/>
              <a:tabLst>
                <a:tab pos="856039" algn="l"/>
              </a:tabLst>
              <a:defRPr/>
            </a:pPr>
            <a:r>
              <a:rPr kumimoji="0" lang="nl-NL" altLang="en-US" sz="750" b="0" i="0" u="none" strike="noStrike" kern="1200" cap="none" spc="-8" normalizeH="0" baseline="0" noProof="0" dirty="0">
                <a:ln>
                  <a:noFill/>
                </a:ln>
                <a:solidFill>
                  <a:schemeClr val="tx1"/>
                </a:solidFill>
                <a:effectLst/>
                <a:uLnTx/>
                <a:uFillTx/>
                <a:latin typeface="Open Sans"/>
                <a:ea typeface="+mn-ea"/>
                <a:cs typeface="+mn-cs"/>
              </a:rPr>
              <a:t>Om de verticale lijnen toe te voegen; klik in het menu </a:t>
            </a:r>
            <a:br>
              <a:rPr kumimoji="0" lang="nl-NL" altLang="en-US" sz="750" b="0" i="0" u="none" strike="noStrike" kern="1200" cap="none" spc="-8" normalizeH="0" baseline="0" noProof="0" dirty="0">
                <a:ln>
                  <a:noFill/>
                </a:ln>
                <a:solidFill>
                  <a:schemeClr val="tx1"/>
                </a:solidFill>
                <a:effectLst/>
                <a:uLnTx/>
                <a:uFillTx/>
                <a:latin typeface="Open Sans"/>
                <a:ea typeface="+mn-ea"/>
                <a:cs typeface="+mn-cs"/>
              </a:rPr>
            </a:br>
            <a:r>
              <a:rPr kumimoji="0" lang="nl-NL" altLang="en-US" sz="750" b="0" i="0" u="none" strike="noStrike" kern="1200" cap="none" spc="-8" normalizeH="0" baseline="0" noProof="0" dirty="0">
                <a:ln>
                  <a:noFill/>
                </a:ln>
                <a:solidFill>
                  <a:schemeClr val="tx1"/>
                </a:solidFill>
                <a:effectLst/>
                <a:uLnTx/>
                <a:uFillTx/>
                <a:latin typeface="Open Sans"/>
                <a:ea typeface="+mn-ea"/>
                <a:cs typeface="+mn-cs"/>
              </a:rPr>
              <a:t>'Opties voor tabelstijlen’, kies de functie 'Gestreepte kolommen' en de verticale lijnen verschijnen</a:t>
            </a:r>
          </a:p>
        </p:txBody>
      </p:sp>
    </p:spTree>
    <p:extLst>
      <p:ext uri="{BB962C8B-B14F-4D97-AF65-F5344CB8AC3E}">
        <p14:creationId xmlns:p14="http://schemas.microsoft.com/office/powerpoint/2010/main" val="19155881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Inhoud met grafiek rech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440056" y="333670"/>
            <a:ext cx="8258651" cy="581777"/>
          </a:xfrm>
        </p:spPr>
        <p:txBody>
          <a:bodyPr>
            <a:noAutofit/>
          </a:bodyPr>
          <a:lstStyle>
            <a:lvl1pPr>
              <a:defRPr/>
            </a:lvl1pPr>
          </a:lstStyle>
          <a:p>
            <a:r>
              <a:rPr lang="nl-NL" noProof="0" dirty="0"/>
              <a:t>Klik om titel toe te voegen</a:t>
            </a:r>
          </a:p>
        </p:txBody>
      </p:sp>
      <p:sp>
        <p:nvSpPr>
          <p:cNvPr id="6" name="Chart Placeholder 5">
            <a:extLst>
              <a:ext uri="{FF2B5EF4-FFF2-40B4-BE49-F238E27FC236}">
                <a16:creationId xmlns:a16="http://schemas.microsoft.com/office/drawing/2014/main" id="{AF2C0AF9-9479-4176-A7DB-2B958BF52B55}"/>
              </a:ext>
            </a:extLst>
          </p:cNvPr>
          <p:cNvSpPr>
            <a:spLocks noGrp="1"/>
          </p:cNvSpPr>
          <p:nvPr>
            <p:ph type="chart" sz="quarter" idx="12" hasCustomPrompt="1"/>
          </p:nvPr>
        </p:nvSpPr>
        <p:spPr>
          <a:xfrm>
            <a:off x="4698207" y="1427799"/>
            <a:ext cx="4000090" cy="4368576"/>
          </a:xfrm>
        </p:spPr>
        <p:txBody>
          <a:bodyPr tIns="0" anchor="ctr" anchorCtr="1"/>
          <a:lstStyle>
            <a:lvl1pPr algn="l">
              <a:spcBef>
                <a:spcPts val="0"/>
              </a:spcBef>
              <a:defRPr sz="900">
                <a:solidFill>
                  <a:schemeClr val="tx1"/>
                </a:solidFill>
              </a:defRPr>
            </a:lvl1pPr>
          </a:lstStyle>
          <a:p>
            <a:r>
              <a:rPr lang="nl-NL" noProof="0" dirty="0"/>
              <a:t>Klik op icoon om</a:t>
            </a:r>
            <a:br>
              <a:rPr lang="nl-NL" noProof="0" dirty="0"/>
            </a:br>
            <a:r>
              <a:rPr lang="nl-NL" noProof="0" dirty="0"/>
              <a:t>grafiek toe te voegen</a:t>
            </a:r>
          </a:p>
        </p:txBody>
      </p:sp>
      <p:sp>
        <p:nvSpPr>
          <p:cNvPr id="8" name="Text Placeholder 12">
            <a:extLst>
              <a:ext uri="{FF2B5EF4-FFF2-40B4-BE49-F238E27FC236}">
                <a16:creationId xmlns:a16="http://schemas.microsoft.com/office/drawing/2014/main" id="{CC64508F-FB4D-4117-A07D-F5E6D9501D14}"/>
              </a:ext>
            </a:extLst>
          </p:cNvPr>
          <p:cNvSpPr>
            <a:spLocks noGrp="1"/>
          </p:cNvSpPr>
          <p:nvPr>
            <p:ph type="body" sz="quarter" idx="10" hasCustomPrompt="1"/>
          </p:nvPr>
        </p:nvSpPr>
        <p:spPr>
          <a:xfrm>
            <a:off x="440056" y="1427800"/>
            <a:ext cx="4000091" cy="4368574"/>
          </a:xfrm>
        </p:spPr>
        <p:txBody>
          <a:bodyPr tIns="36000">
            <a:noAutofit/>
          </a:bodyPr>
          <a:lstStyle>
            <a:lvl1pPr>
              <a:lnSpc>
                <a:spcPct val="90000"/>
              </a:lnSpc>
              <a:spcBef>
                <a:spcPts val="0"/>
              </a:spcBef>
              <a:spcAft>
                <a:spcPts val="0"/>
              </a:spcAft>
              <a:defRPr sz="1350" b="1">
                <a:solidFill>
                  <a:schemeClr val="tx2"/>
                </a:solidFill>
              </a:defRPr>
            </a:lvl1pPr>
            <a:lvl2pPr marL="0" indent="0">
              <a:lnSpc>
                <a:spcPct val="90000"/>
              </a:lnSpc>
              <a:spcBef>
                <a:spcPts val="0"/>
              </a:spcBef>
              <a:spcAft>
                <a:spcPts val="0"/>
              </a:spcAft>
              <a:buNone/>
              <a:defRPr sz="1350">
                <a:solidFill>
                  <a:schemeClr val="bg2"/>
                </a:solidFill>
              </a:defRPr>
            </a:lvl2pPr>
            <a:lvl3pPr marL="0" indent="0">
              <a:lnSpc>
                <a:spcPct val="90000"/>
              </a:lnSpc>
              <a:spcBef>
                <a:spcPts val="0"/>
              </a:spcBef>
              <a:spcAft>
                <a:spcPts val="0"/>
              </a:spcAft>
              <a:buNone/>
              <a:defRPr sz="1350">
                <a:solidFill>
                  <a:schemeClr val="tx1"/>
                </a:solidFill>
              </a:defRPr>
            </a:lvl3pPr>
            <a:lvl4pPr marL="135728" indent="-135728">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4pPr>
            <a:lvl5pPr marL="269993"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5pPr>
            <a:lvl6pPr marL="404990"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6pPr>
            <a:lvl7pPr marL="539987"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7pPr>
            <a:lvl8pPr marL="674984"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8pPr>
            <a:lvl9pPr marL="809980"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9pPr>
          </a:lstStyle>
          <a:p>
            <a:pPr lvl="0"/>
            <a:r>
              <a:rPr lang="nl-NL" noProof="0" dirty="0"/>
              <a:t>Klik om kop toe te voegen</a:t>
            </a:r>
          </a:p>
          <a:p>
            <a:pPr lvl="1"/>
            <a:r>
              <a:rPr lang="nl-NL" noProof="0" dirty="0" err="1"/>
              <a:t>Subkop</a:t>
            </a:r>
            <a:endParaRPr lang="nl-NL" noProof="0" dirty="0"/>
          </a:p>
          <a:p>
            <a:pPr lvl="2"/>
            <a:r>
              <a:rPr lang="nl-NL" noProof="0" dirty="0"/>
              <a:t>Body tekst </a:t>
            </a:r>
          </a:p>
          <a:p>
            <a:pPr lvl="3"/>
            <a:r>
              <a:rPr lang="nl-NL" noProof="0" dirty="0" err="1"/>
              <a:t>Bullet</a:t>
            </a:r>
            <a:r>
              <a:rPr lang="nl-NL" noProof="0" dirty="0"/>
              <a:t> niveau 1</a:t>
            </a:r>
          </a:p>
          <a:p>
            <a:pPr lvl="4"/>
            <a:r>
              <a:rPr lang="nl-NL" noProof="0" dirty="0" err="1"/>
              <a:t>Bullet</a:t>
            </a:r>
            <a:r>
              <a:rPr lang="nl-NL" noProof="0" dirty="0"/>
              <a:t> niveau 2</a:t>
            </a:r>
          </a:p>
          <a:p>
            <a:pPr lvl="5"/>
            <a:r>
              <a:rPr lang="nl-NL" noProof="0" dirty="0" err="1"/>
              <a:t>Bullet</a:t>
            </a:r>
            <a:r>
              <a:rPr lang="nl-NL" noProof="0" dirty="0"/>
              <a:t> niveau 3</a:t>
            </a:r>
          </a:p>
          <a:p>
            <a:pPr lvl="6"/>
            <a:r>
              <a:rPr lang="nl-NL" noProof="0" dirty="0" err="1"/>
              <a:t>Bullet</a:t>
            </a:r>
            <a:r>
              <a:rPr lang="nl-NL" noProof="0" dirty="0"/>
              <a:t> niveau 4</a:t>
            </a:r>
          </a:p>
          <a:p>
            <a:pPr lvl="7"/>
            <a:r>
              <a:rPr lang="nl-NL" noProof="0" dirty="0" err="1"/>
              <a:t>Bullet</a:t>
            </a:r>
            <a:r>
              <a:rPr lang="nl-NL" noProof="0" dirty="0"/>
              <a:t> niveau 5</a:t>
            </a:r>
          </a:p>
          <a:p>
            <a:pPr lvl="8"/>
            <a:r>
              <a:rPr lang="nl-NL" noProof="0" dirty="0" err="1"/>
              <a:t>Bullet</a:t>
            </a:r>
            <a:r>
              <a:rPr lang="nl-NL" noProof="0" dirty="0"/>
              <a:t> niveau 6</a:t>
            </a:r>
          </a:p>
        </p:txBody>
      </p:sp>
      <p:sp>
        <p:nvSpPr>
          <p:cNvPr id="11" name="Text Placeholder 3">
            <a:extLst>
              <a:ext uri="{FF2B5EF4-FFF2-40B4-BE49-F238E27FC236}">
                <a16:creationId xmlns:a16="http://schemas.microsoft.com/office/drawing/2014/main" id="{A573C153-27EA-4A91-9162-722BE6E06CAD}"/>
              </a:ext>
            </a:extLst>
          </p:cNvPr>
          <p:cNvSpPr>
            <a:spLocks noGrp="1"/>
          </p:cNvSpPr>
          <p:nvPr>
            <p:ph type="body" sz="quarter" idx="18" hasCustomPrompt="1"/>
          </p:nvPr>
        </p:nvSpPr>
        <p:spPr>
          <a:xfrm>
            <a:off x="4698207" y="5600933"/>
            <a:ext cx="2102504" cy="195447"/>
          </a:xfrm>
        </p:spPr>
        <p:txBody>
          <a:bodyPr lIns="0" rIns="0"/>
          <a:lstStyle>
            <a:lvl1pPr>
              <a:defRPr sz="600">
                <a:solidFill>
                  <a:schemeClr val="tx1"/>
                </a:solidFill>
              </a:defRPr>
            </a:lvl1pPr>
            <a:lvl2pPr>
              <a:defRPr sz="600"/>
            </a:lvl2pPr>
            <a:lvl3pPr>
              <a:defRPr sz="600"/>
            </a:lvl3pPr>
            <a:lvl4pPr>
              <a:defRPr sz="600"/>
            </a:lvl4pPr>
            <a:lvl5pPr>
              <a:defRPr sz="600"/>
            </a:lvl5pPr>
          </a:lstStyle>
          <a:p>
            <a:pPr lvl="0"/>
            <a:r>
              <a:rPr lang="nl-NL" noProof="0" dirty="0"/>
              <a:t>Klik om brontekst toe te voegen</a:t>
            </a:r>
          </a:p>
        </p:txBody>
      </p:sp>
      <p:sp>
        <p:nvSpPr>
          <p:cNvPr id="3" name="Slide Number Placeholder 2">
            <a:extLst>
              <a:ext uri="{FF2B5EF4-FFF2-40B4-BE49-F238E27FC236}">
                <a16:creationId xmlns:a16="http://schemas.microsoft.com/office/drawing/2014/main" id="{0DDE9399-B94D-49BE-87E3-76B5B785CBDA}"/>
              </a:ext>
            </a:extLst>
          </p:cNvPr>
          <p:cNvSpPr>
            <a:spLocks noGrp="1"/>
          </p:cNvSpPr>
          <p:nvPr>
            <p:ph type="sldNum" sz="quarter" idx="19"/>
          </p:nvPr>
        </p:nvSpPr>
        <p:spPr/>
        <p:txBody>
          <a:bodyPr/>
          <a:lstStyle/>
          <a:p>
            <a:fld id="{5A195573-6125-40C3-AA0C-3AC6CFB9F86B}" type="slidenum">
              <a:rPr lang="en-US" smtClean="0"/>
              <a:pPr/>
              <a:t>‹nr.›</a:t>
            </a:fld>
            <a:endParaRPr lang="en-US" dirty="0"/>
          </a:p>
        </p:txBody>
      </p:sp>
      <p:grpSp>
        <p:nvGrpSpPr>
          <p:cNvPr id="17" name="Groep 2">
            <a:extLst>
              <a:ext uri="{FF2B5EF4-FFF2-40B4-BE49-F238E27FC236}">
                <a16:creationId xmlns:a16="http://schemas.microsoft.com/office/drawing/2014/main" id="{AEDB5ED8-009C-4E89-90F7-624BF9566CF8}"/>
              </a:ext>
            </a:extLst>
          </p:cNvPr>
          <p:cNvGrpSpPr/>
          <p:nvPr userDrawn="1"/>
        </p:nvGrpSpPr>
        <p:grpSpPr>
          <a:xfrm>
            <a:off x="-2430152" y="0"/>
            <a:ext cx="2329217" cy="2718588"/>
            <a:chOff x="-2463800" y="0"/>
            <a:chExt cx="2329217" cy="2718588"/>
          </a:xfrm>
        </p:grpSpPr>
        <p:sp>
          <p:nvSpPr>
            <p:cNvPr id="20" name="Rectangle 106">
              <a:extLst>
                <a:ext uri="{FF2B5EF4-FFF2-40B4-BE49-F238E27FC236}">
                  <a16:creationId xmlns:a16="http://schemas.microsoft.com/office/drawing/2014/main" id="{2F13AA54-39DA-4930-BF8F-6BE17B84C6A6}"/>
                </a:ext>
              </a:extLst>
            </p:cNvPr>
            <p:cNvSpPr>
              <a:spLocks noChangeArrowheads="1"/>
            </p:cNvSpPr>
            <p:nvPr userDrawn="1"/>
          </p:nvSpPr>
          <p:spPr bwMode="gray">
            <a:xfrm>
              <a:off x="-2463800" y="0"/>
              <a:ext cx="2329217" cy="2718588"/>
            </a:xfrm>
            <a:prstGeom prst="rect">
              <a:avLst/>
            </a:prstGeom>
            <a:solidFill>
              <a:schemeClr val="bg1">
                <a:lumMod val="95000"/>
              </a:schemeClr>
            </a:solidFill>
            <a:ln>
              <a:noFill/>
            </a:ln>
            <a:effectLst/>
          </p:spPr>
          <p:txBody>
            <a:bodyPr wrap="square" lIns="144000" tIns="144000" rIns="144000" bIns="180000" anchor="t">
              <a:spAutoFit/>
            </a:bodyPr>
            <a:lstStyle/>
            <a:p>
              <a:pPr marL="0" indent="0">
                <a:lnSpc>
                  <a:spcPct val="95000"/>
                </a:lnSpc>
                <a:spcBef>
                  <a:spcPts val="600"/>
                </a:spcBef>
                <a:tabLst>
                  <a:tab pos="1141413" algn="l"/>
                </a:tabLst>
              </a:pPr>
              <a:r>
                <a:rPr lang="nl-NL" altLang="en-US" sz="1100" b="1" spc="-10" baseline="0" noProof="0" dirty="0">
                  <a:solidFill>
                    <a:schemeClr val="tx1"/>
                  </a:solidFill>
                  <a:latin typeface="+mn-lt"/>
                </a:rPr>
                <a:t>Kop, </a:t>
              </a:r>
              <a:r>
                <a:rPr lang="nl-NL" altLang="en-US" sz="1100" b="1" spc="-10" baseline="0" noProof="0" dirty="0" err="1">
                  <a:solidFill>
                    <a:schemeClr val="tx1"/>
                  </a:solidFill>
                  <a:latin typeface="+mn-lt"/>
                </a:rPr>
                <a:t>subkop</a:t>
              </a:r>
              <a:r>
                <a:rPr lang="nl-NL" altLang="en-US" sz="1100" b="1" spc="-10" baseline="0" noProof="0" dirty="0">
                  <a:solidFill>
                    <a:schemeClr val="tx1"/>
                  </a:solidFill>
                  <a:latin typeface="+mn-lt"/>
                </a:rPr>
                <a:t> of </a:t>
              </a:r>
              <a:br>
                <a:rPr lang="nl-NL" altLang="en-US" sz="1100" b="1" spc="-10" baseline="0" noProof="0" dirty="0">
                  <a:solidFill>
                    <a:schemeClr val="tx1"/>
                  </a:solidFill>
                  <a:latin typeface="+mn-lt"/>
                </a:rPr>
              </a:br>
              <a:r>
                <a:rPr lang="nl-NL" altLang="en-US" sz="1100" b="1" spc="-10" baseline="0" noProof="0" dirty="0" err="1">
                  <a:solidFill>
                    <a:schemeClr val="tx1"/>
                  </a:solidFill>
                  <a:latin typeface="+mn-lt"/>
                </a:rPr>
                <a:t>bullets</a:t>
              </a:r>
              <a:r>
                <a:rPr lang="nl-NL" altLang="en-US" sz="1100" b="1" spc="-10" baseline="0" noProof="0" dirty="0">
                  <a:solidFill>
                    <a:schemeClr val="tx1"/>
                  </a:solidFill>
                  <a:latin typeface="+mn-lt"/>
                </a:rPr>
                <a:t> aanmaken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lang="nl-NL" altLang="en-US" sz="1000" spc="-10" baseline="0" noProof="0" dirty="0">
                  <a:solidFill>
                    <a:schemeClr val="tx1"/>
                  </a:solidFill>
                  <a:latin typeface="+mn-lt"/>
                </a:rPr>
                <a:t>Via ‘</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Start’ &gt; ‘Alinea’ kun je van tekst een kop,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subkop</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of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bullets</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maken in de juiste huisstijl</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Ga voor de tekst staan die je wilt aanpassen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het pijltje naar links, verlaag je het niveau. Met het pijltje naar </a:t>
              </a:r>
              <a:r>
                <a:rPr lang="nl-NL" altLang="en-US" sz="1000" spc="-10" baseline="0" noProof="0" dirty="0">
                  <a:solidFill>
                    <a:schemeClr val="tx1"/>
                  </a:solidFill>
                  <a:latin typeface="+mn-lt"/>
                </a:rPr>
                <a:t>rechts, verhoog je het niveau</a:t>
              </a:r>
            </a:p>
          </p:txBody>
        </p:sp>
        <p:grpSp>
          <p:nvGrpSpPr>
            <p:cNvPr id="21" name="Group 22">
              <a:extLst>
                <a:ext uri="{FF2B5EF4-FFF2-40B4-BE49-F238E27FC236}">
                  <a16:creationId xmlns:a16="http://schemas.microsoft.com/office/drawing/2014/main" id="{654347BA-6FBE-404A-971F-B2A53D26E169}"/>
                </a:ext>
              </a:extLst>
            </p:cNvPr>
            <p:cNvGrpSpPr/>
            <p:nvPr userDrawn="1"/>
          </p:nvGrpSpPr>
          <p:grpSpPr>
            <a:xfrm>
              <a:off x="-2318863" y="1050055"/>
              <a:ext cx="2044800" cy="534731"/>
              <a:chOff x="-2108199" y="3333735"/>
              <a:chExt cx="2314576" cy="605280"/>
            </a:xfrm>
          </p:grpSpPr>
          <p:grpSp>
            <p:nvGrpSpPr>
              <p:cNvPr id="22" name="Group 9">
                <a:extLst>
                  <a:ext uri="{FF2B5EF4-FFF2-40B4-BE49-F238E27FC236}">
                    <a16:creationId xmlns:a16="http://schemas.microsoft.com/office/drawing/2014/main" id="{DE84565A-DAFF-4F0C-ADEF-31A4F99FB237}"/>
                  </a:ext>
                </a:extLst>
              </p:cNvPr>
              <p:cNvGrpSpPr/>
              <p:nvPr userDrawn="1"/>
            </p:nvGrpSpPr>
            <p:grpSpPr>
              <a:xfrm>
                <a:off x="-2108199" y="3333735"/>
                <a:ext cx="2314576" cy="605280"/>
                <a:chOff x="-1062434" y="2679700"/>
                <a:chExt cx="2314576" cy="605280"/>
              </a:xfrm>
            </p:grpSpPr>
            <p:pic>
              <p:nvPicPr>
                <p:cNvPr id="27" name="Picture 5">
                  <a:extLst>
                    <a:ext uri="{FF2B5EF4-FFF2-40B4-BE49-F238E27FC236}">
                      <a16:creationId xmlns:a16="http://schemas.microsoft.com/office/drawing/2014/main" id="{19B53E53-64F5-48A0-AE58-D1B5EA730569}"/>
                    </a:ext>
                  </a:extLst>
                </p:cNvPr>
                <p:cNvPicPr>
                  <a:picLocks noChangeAspect="1"/>
                </p:cNvPicPr>
                <p:nvPr userDrawn="1"/>
              </p:nvPicPr>
              <p:blipFill rotWithShape="1">
                <a:blip r:embed="rId2"/>
                <a:srcRect l="29631" t="6122" r="51385" b="84783"/>
                <a:stretch/>
              </p:blipFill>
              <p:spPr>
                <a:xfrm>
                  <a:off x="-1062434" y="2679700"/>
                  <a:ext cx="2314576" cy="605280"/>
                </a:xfrm>
                <a:prstGeom prst="rect">
                  <a:avLst/>
                </a:prstGeom>
                <a:noFill/>
                <a:ln>
                  <a:noFill/>
                </a:ln>
                <a:effectLst>
                  <a:outerShdw blurRad="63500" sx="102000" sy="102000" algn="ctr" rotWithShape="0">
                    <a:prstClr val="black">
                      <a:alpha val="40000"/>
                    </a:prstClr>
                  </a:outerShdw>
                </a:effectLst>
              </p:spPr>
            </p:pic>
            <p:sp>
              <p:nvSpPr>
                <p:cNvPr id="28" name="Rectangle 21">
                  <a:extLst>
                    <a:ext uri="{FF2B5EF4-FFF2-40B4-BE49-F238E27FC236}">
                      <a16:creationId xmlns:a16="http://schemas.microsoft.com/office/drawing/2014/main" id="{05C88534-8998-4978-BDC5-91D74B186D98}"/>
                    </a:ext>
                  </a:extLst>
                </p:cNvPr>
                <p:cNvSpPr/>
                <p:nvPr userDrawn="1"/>
              </p:nvSpPr>
              <p:spPr bwMode="gray">
                <a:xfrm>
                  <a:off x="-518929" y="2752725"/>
                  <a:ext cx="305212" cy="140494"/>
                </a:xfrm>
                <a:prstGeom prst="rect">
                  <a:avLst/>
                </a:prstGeom>
                <a:solidFill>
                  <a:srgbClr val="92D050">
                    <a:alpha val="30000"/>
                  </a:srgbClr>
                </a:solid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sp>
            <p:nvSpPr>
              <p:cNvPr id="23" name="Graphic 19" descr="Close with solid fill">
                <a:extLst>
                  <a:ext uri="{FF2B5EF4-FFF2-40B4-BE49-F238E27FC236}">
                    <a16:creationId xmlns:a16="http://schemas.microsoft.com/office/drawing/2014/main" id="{91F16A0C-435A-46B2-92EC-78DAB7F23B9C}"/>
                  </a:ext>
                </a:extLst>
              </p:cNvPr>
              <p:cNvSpPr/>
              <p:nvPr userDrawn="1"/>
            </p:nvSpPr>
            <p:spPr>
              <a:xfrm>
                <a:off x="-2079108" y="3406854"/>
                <a:ext cx="140400" cy="140400"/>
              </a:xfrm>
              <a:custGeom>
                <a:avLst/>
                <a:gdLst>
                  <a:gd name="connsiteX0" fmla="*/ 674370 w 674370"/>
                  <a:gd name="connsiteY0" fmla="*/ 80963 h 674370"/>
                  <a:gd name="connsiteX1" fmla="*/ 593408 w 674370"/>
                  <a:gd name="connsiteY1" fmla="*/ 0 h 674370"/>
                  <a:gd name="connsiteX2" fmla="*/ 337185 w 674370"/>
                  <a:gd name="connsiteY2" fmla="*/ 256223 h 674370"/>
                  <a:gd name="connsiteX3" fmla="*/ 80963 w 674370"/>
                  <a:gd name="connsiteY3" fmla="*/ 0 h 674370"/>
                  <a:gd name="connsiteX4" fmla="*/ 0 w 674370"/>
                  <a:gd name="connsiteY4" fmla="*/ 80963 h 674370"/>
                  <a:gd name="connsiteX5" fmla="*/ 256223 w 674370"/>
                  <a:gd name="connsiteY5" fmla="*/ 337185 h 674370"/>
                  <a:gd name="connsiteX6" fmla="*/ 0 w 674370"/>
                  <a:gd name="connsiteY6" fmla="*/ 593408 h 674370"/>
                  <a:gd name="connsiteX7" fmla="*/ 80963 w 674370"/>
                  <a:gd name="connsiteY7" fmla="*/ 674370 h 674370"/>
                  <a:gd name="connsiteX8" fmla="*/ 337185 w 674370"/>
                  <a:gd name="connsiteY8" fmla="*/ 418148 h 674370"/>
                  <a:gd name="connsiteX9" fmla="*/ 593408 w 674370"/>
                  <a:gd name="connsiteY9" fmla="*/ 674370 h 674370"/>
                  <a:gd name="connsiteX10" fmla="*/ 674370 w 674370"/>
                  <a:gd name="connsiteY10" fmla="*/ 593408 h 674370"/>
                  <a:gd name="connsiteX11" fmla="*/ 418148 w 674370"/>
                  <a:gd name="connsiteY11" fmla="*/ 337185 h 67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4370" h="674370">
                    <a:moveTo>
                      <a:pt x="674370" y="80963"/>
                    </a:moveTo>
                    <a:lnTo>
                      <a:pt x="593408" y="0"/>
                    </a:lnTo>
                    <a:lnTo>
                      <a:pt x="337185" y="256223"/>
                    </a:lnTo>
                    <a:lnTo>
                      <a:pt x="80963" y="0"/>
                    </a:lnTo>
                    <a:lnTo>
                      <a:pt x="0" y="80963"/>
                    </a:lnTo>
                    <a:lnTo>
                      <a:pt x="256223" y="337185"/>
                    </a:lnTo>
                    <a:lnTo>
                      <a:pt x="0" y="593408"/>
                    </a:lnTo>
                    <a:lnTo>
                      <a:pt x="80963" y="674370"/>
                    </a:lnTo>
                    <a:lnTo>
                      <a:pt x="337185" y="418148"/>
                    </a:lnTo>
                    <a:lnTo>
                      <a:pt x="593408" y="674370"/>
                    </a:lnTo>
                    <a:lnTo>
                      <a:pt x="674370" y="593408"/>
                    </a:lnTo>
                    <a:lnTo>
                      <a:pt x="418148" y="337185"/>
                    </a:lnTo>
                    <a:close/>
                  </a:path>
                </a:pathLst>
              </a:custGeom>
              <a:solidFill>
                <a:srgbClr val="FF0000">
                  <a:alpha val="30000"/>
                </a:srgbClr>
              </a:solidFill>
              <a:ln w="6350" cap="flat">
                <a:solidFill>
                  <a:srgbClr val="FF0000"/>
                </a:solidFill>
                <a:prstDash val="solid"/>
                <a:miter/>
              </a:ln>
            </p:spPr>
            <p:txBody>
              <a:bodyPr rtlCol="0" anchor="ctr"/>
              <a:lstStyle/>
              <a:p>
                <a:endParaRPr lang="nl-NL" dirty="0">
                  <a:solidFill>
                    <a:schemeClr val="tx1"/>
                  </a:solidFill>
                </a:endParaRPr>
              </a:p>
            </p:txBody>
          </p:sp>
        </p:grpSp>
      </p:grpSp>
    </p:spTree>
    <p:extLst>
      <p:ext uri="{BB962C8B-B14F-4D97-AF65-F5344CB8AC3E}">
        <p14:creationId xmlns:p14="http://schemas.microsoft.com/office/powerpoint/2010/main" val="13649623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Inhoud met grafiek link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440057" y="333670"/>
            <a:ext cx="8258242" cy="581777"/>
          </a:xfrm>
        </p:spPr>
        <p:txBody>
          <a:bodyPr>
            <a:noAutofit/>
          </a:bodyPr>
          <a:lstStyle>
            <a:lvl1pPr>
              <a:defRPr/>
            </a:lvl1pPr>
          </a:lstStyle>
          <a:p>
            <a:r>
              <a:rPr lang="nl-NL" noProof="0" dirty="0"/>
              <a:t>Klik om titel toe te voegen</a:t>
            </a:r>
          </a:p>
        </p:txBody>
      </p:sp>
      <p:sp>
        <p:nvSpPr>
          <p:cNvPr id="6" name="Chart Placeholder 5">
            <a:extLst>
              <a:ext uri="{FF2B5EF4-FFF2-40B4-BE49-F238E27FC236}">
                <a16:creationId xmlns:a16="http://schemas.microsoft.com/office/drawing/2014/main" id="{AF2C0AF9-9479-4176-A7DB-2B958BF52B55}"/>
              </a:ext>
            </a:extLst>
          </p:cNvPr>
          <p:cNvSpPr>
            <a:spLocks noGrp="1"/>
          </p:cNvSpPr>
          <p:nvPr>
            <p:ph type="chart" sz="quarter" idx="12" hasCustomPrompt="1"/>
          </p:nvPr>
        </p:nvSpPr>
        <p:spPr>
          <a:xfrm>
            <a:off x="440058" y="1421088"/>
            <a:ext cx="4000090" cy="4375287"/>
          </a:xfrm>
        </p:spPr>
        <p:txBody>
          <a:bodyPr tIns="0" anchor="ctr" anchorCtr="1"/>
          <a:lstStyle>
            <a:lvl1pPr algn="l">
              <a:spcBef>
                <a:spcPts val="0"/>
              </a:spcBef>
              <a:defRPr sz="900">
                <a:solidFill>
                  <a:schemeClr val="tx1"/>
                </a:solidFill>
              </a:defRPr>
            </a:lvl1pPr>
          </a:lstStyle>
          <a:p>
            <a:r>
              <a:rPr lang="nl-NL" noProof="0" dirty="0"/>
              <a:t>Klik op icoon om</a:t>
            </a:r>
            <a:br>
              <a:rPr lang="nl-NL" noProof="0" dirty="0"/>
            </a:br>
            <a:r>
              <a:rPr lang="nl-NL" noProof="0" dirty="0"/>
              <a:t>grafiek toe te voegen</a:t>
            </a:r>
          </a:p>
        </p:txBody>
      </p:sp>
      <p:sp>
        <p:nvSpPr>
          <p:cNvPr id="8" name="Text Placeholder 12">
            <a:extLst>
              <a:ext uri="{FF2B5EF4-FFF2-40B4-BE49-F238E27FC236}">
                <a16:creationId xmlns:a16="http://schemas.microsoft.com/office/drawing/2014/main" id="{4D3B61F8-A508-4E1F-AB2C-57AEA9320D93}"/>
              </a:ext>
            </a:extLst>
          </p:cNvPr>
          <p:cNvSpPr>
            <a:spLocks noGrp="1"/>
          </p:cNvSpPr>
          <p:nvPr>
            <p:ph type="body" sz="quarter" idx="10" hasCustomPrompt="1"/>
          </p:nvPr>
        </p:nvSpPr>
        <p:spPr>
          <a:xfrm>
            <a:off x="4698209" y="1421088"/>
            <a:ext cx="4000090" cy="4375286"/>
          </a:xfrm>
        </p:spPr>
        <p:txBody>
          <a:bodyPr tIns="36000">
            <a:noAutofit/>
          </a:bodyPr>
          <a:lstStyle>
            <a:lvl1pPr>
              <a:lnSpc>
                <a:spcPct val="90000"/>
              </a:lnSpc>
              <a:spcBef>
                <a:spcPts val="0"/>
              </a:spcBef>
              <a:spcAft>
                <a:spcPts val="0"/>
              </a:spcAft>
              <a:defRPr sz="1350" b="1">
                <a:solidFill>
                  <a:schemeClr val="tx2"/>
                </a:solidFill>
              </a:defRPr>
            </a:lvl1pPr>
            <a:lvl2pPr marL="0" indent="0">
              <a:lnSpc>
                <a:spcPct val="90000"/>
              </a:lnSpc>
              <a:spcBef>
                <a:spcPts val="0"/>
              </a:spcBef>
              <a:spcAft>
                <a:spcPts val="0"/>
              </a:spcAft>
              <a:buNone/>
              <a:defRPr sz="1350">
                <a:solidFill>
                  <a:schemeClr val="bg2"/>
                </a:solidFill>
              </a:defRPr>
            </a:lvl2pPr>
            <a:lvl3pPr marL="0" indent="0">
              <a:lnSpc>
                <a:spcPct val="90000"/>
              </a:lnSpc>
              <a:spcBef>
                <a:spcPts val="0"/>
              </a:spcBef>
              <a:spcAft>
                <a:spcPts val="0"/>
              </a:spcAft>
              <a:buNone/>
              <a:defRPr sz="1350">
                <a:solidFill>
                  <a:schemeClr val="tx1"/>
                </a:solidFill>
              </a:defRPr>
            </a:lvl3pPr>
            <a:lvl4pPr marL="135728" indent="-135728">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4pPr>
            <a:lvl5pPr marL="269993"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5pPr>
            <a:lvl6pPr marL="404990"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6pPr>
            <a:lvl7pPr marL="539987"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7pPr>
            <a:lvl8pPr marL="674984"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8pPr>
            <a:lvl9pPr marL="809980"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9pPr>
          </a:lstStyle>
          <a:p>
            <a:pPr lvl="0"/>
            <a:r>
              <a:rPr lang="nl-NL" noProof="0" dirty="0"/>
              <a:t>Klik om kop toe te voegen</a:t>
            </a:r>
          </a:p>
          <a:p>
            <a:pPr lvl="1"/>
            <a:r>
              <a:rPr lang="nl-NL" noProof="0" dirty="0" err="1"/>
              <a:t>Subkop</a:t>
            </a:r>
            <a:endParaRPr lang="nl-NL" noProof="0" dirty="0"/>
          </a:p>
          <a:p>
            <a:pPr lvl="2"/>
            <a:r>
              <a:rPr lang="nl-NL" noProof="0" dirty="0"/>
              <a:t>Body tekst </a:t>
            </a:r>
          </a:p>
          <a:p>
            <a:pPr lvl="3"/>
            <a:r>
              <a:rPr lang="nl-NL" noProof="0" dirty="0" err="1"/>
              <a:t>Bullet</a:t>
            </a:r>
            <a:r>
              <a:rPr lang="nl-NL" noProof="0" dirty="0"/>
              <a:t> niveau 1</a:t>
            </a:r>
          </a:p>
          <a:p>
            <a:pPr lvl="4"/>
            <a:r>
              <a:rPr lang="nl-NL" noProof="0" dirty="0" err="1"/>
              <a:t>Bullet</a:t>
            </a:r>
            <a:r>
              <a:rPr lang="nl-NL" noProof="0" dirty="0"/>
              <a:t> niveau 2</a:t>
            </a:r>
          </a:p>
          <a:p>
            <a:pPr lvl="5"/>
            <a:r>
              <a:rPr lang="nl-NL" noProof="0" dirty="0" err="1"/>
              <a:t>Bullet</a:t>
            </a:r>
            <a:r>
              <a:rPr lang="nl-NL" noProof="0" dirty="0"/>
              <a:t> niveau 3</a:t>
            </a:r>
          </a:p>
          <a:p>
            <a:pPr lvl="6"/>
            <a:r>
              <a:rPr lang="nl-NL" noProof="0" dirty="0" err="1"/>
              <a:t>Bullet</a:t>
            </a:r>
            <a:r>
              <a:rPr lang="nl-NL" noProof="0" dirty="0"/>
              <a:t> niveau 4</a:t>
            </a:r>
          </a:p>
          <a:p>
            <a:pPr lvl="7"/>
            <a:r>
              <a:rPr lang="nl-NL" noProof="0" dirty="0" err="1"/>
              <a:t>Bullet</a:t>
            </a:r>
            <a:r>
              <a:rPr lang="nl-NL" noProof="0" dirty="0"/>
              <a:t> niveau 5</a:t>
            </a:r>
          </a:p>
          <a:p>
            <a:pPr lvl="8"/>
            <a:r>
              <a:rPr lang="nl-NL" noProof="0" dirty="0" err="1"/>
              <a:t>Bullet</a:t>
            </a:r>
            <a:r>
              <a:rPr lang="nl-NL" noProof="0" dirty="0"/>
              <a:t> niveau 6</a:t>
            </a:r>
          </a:p>
        </p:txBody>
      </p:sp>
      <p:sp>
        <p:nvSpPr>
          <p:cNvPr id="11" name="Text Placeholder 3">
            <a:extLst>
              <a:ext uri="{FF2B5EF4-FFF2-40B4-BE49-F238E27FC236}">
                <a16:creationId xmlns:a16="http://schemas.microsoft.com/office/drawing/2014/main" id="{3970DEE3-03AB-4155-86AF-0AFDC23EC764}"/>
              </a:ext>
            </a:extLst>
          </p:cNvPr>
          <p:cNvSpPr>
            <a:spLocks noGrp="1"/>
          </p:cNvSpPr>
          <p:nvPr>
            <p:ph type="body" sz="quarter" idx="17" hasCustomPrompt="1"/>
          </p:nvPr>
        </p:nvSpPr>
        <p:spPr>
          <a:xfrm>
            <a:off x="440058" y="5600933"/>
            <a:ext cx="2102504" cy="195447"/>
          </a:xfrm>
        </p:spPr>
        <p:txBody>
          <a:bodyPr lIns="0" rIns="0"/>
          <a:lstStyle>
            <a:lvl1pPr>
              <a:defRPr sz="600">
                <a:solidFill>
                  <a:schemeClr val="tx1"/>
                </a:solidFill>
              </a:defRPr>
            </a:lvl1pPr>
            <a:lvl2pPr>
              <a:defRPr sz="600"/>
            </a:lvl2pPr>
            <a:lvl3pPr>
              <a:defRPr sz="600"/>
            </a:lvl3pPr>
            <a:lvl4pPr>
              <a:defRPr sz="600"/>
            </a:lvl4pPr>
            <a:lvl5pPr>
              <a:defRPr sz="600"/>
            </a:lvl5pPr>
          </a:lstStyle>
          <a:p>
            <a:pPr lvl="0"/>
            <a:r>
              <a:rPr lang="nl-NL" noProof="0" dirty="0"/>
              <a:t>Klik om brontekst toe te voegen</a:t>
            </a:r>
          </a:p>
        </p:txBody>
      </p:sp>
      <p:sp>
        <p:nvSpPr>
          <p:cNvPr id="3" name="Slide Number Placeholder 2">
            <a:extLst>
              <a:ext uri="{FF2B5EF4-FFF2-40B4-BE49-F238E27FC236}">
                <a16:creationId xmlns:a16="http://schemas.microsoft.com/office/drawing/2014/main" id="{0BFCFFBD-719A-4FAA-A247-AC7B7013957D}"/>
              </a:ext>
            </a:extLst>
          </p:cNvPr>
          <p:cNvSpPr>
            <a:spLocks noGrp="1"/>
          </p:cNvSpPr>
          <p:nvPr>
            <p:ph type="sldNum" sz="quarter" idx="18"/>
          </p:nvPr>
        </p:nvSpPr>
        <p:spPr/>
        <p:txBody>
          <a:bodyPr/>
          <a:lstStyle/>
          <a:p>
            <a:fld id="{5A195573-6125-40C3-AA0C-3AC6CFB9F86B}" type="slidenum">
              <a:rPr lang="en-US" smtClean="0"/>
              <a:pPr/>
              <a:t>‹nr.›</a:t>
            </a:fld>
            <a:endParaRPr lang="en-US" dirty="0"/>
          </a:p>
        </p:txBody>
      </p:sp>
      <p:grpSp>
        <p:nvGrpSpPr>
          <p:cNvPr id="22" name="Groep 2">
            <a:extLst>
              <a:ext uri="{FF2B5EF4-FFF2-40B4-BE49-F238E27FC236}">
                <a16:creationId xmlns:a16="http://schemas.microsoft.com/office/drawing/2014/main" id="{AD0B26BE-D338-4D3D-856D-EFD36714E7A5}"/>
              </a:ext>
            </a:extLst>
          </p:cNvPr>
          <p:cNvGrpSpPr/>
          <p:nvPr userDrawn="1"/>
        </p:nvGrpSpPr>
        <p:grpSpPr>
          <a:xfrm>
            <a:off x="-2430152" y="0"/>
            <a:ext cx="2329217" cy="2718588"/>
            <a:chOff x="-2463800" y="0"/>
            <a:chExt cx="2329217" cy="2718588"/>
          </a:xfrm>
        </p:grpSpPr>
        <p:sp>
          <p:nvSpPr>
            <p:cNvPr id="23" name="Rectangle 106">
              <a:extLst>
                <a:ext uri="{FF2B5EF4-FFF2-40B4-BE49-F238E27FC236}">
                  <a16:creationId xmlns:a16="http://schemas.microsoft.com/office/drawing/2014/main" id="{43EB1BF7-C572-40BD-9DB0-3601909423E8}"/>
                </a:ext>
              </a:extLst>
            </p:cNvPr>
            <p:cNvSpPr>
              <a:spLocks noChangeArrowheads="1"/>
            </p:cNvSpPr>
            <p:nvPr userDrawn="1"/>
          </p:nvSpPr>
          <p:spPr bwMode="gray">
            <a:xfrm>
              <a:off x="-2463800" y="0"/>
              <a:ext cx="2329217" cy="2718588"/>
            </a:xfrm>
            <a:prstGeom prst="rect">
              <a:avLst/>
            </a:prstGeom>
            <a:solidFill>
              <a:schemeClr val="bg1">
                <a:lumMod val="95000"/>
              </a:schemeClr>
            </a:solidFill>
            <a:ln>
              <a:noFill/>
            </a:ln>
            <a:effectLst/>
          </p:spPr>
          <p:txBody>
            <a:bodyPr wrap="square" lIns="144000" tIns="144000" rIns="144000" bIns="180000" anchor="t">
              <a:spAutoFit/>
            </a:bodyPr>
            <a:lstStyle/>
            <a:p>
              <a:pPr marL="0" indent="0">
                <a:lnSpc>
                  <a:spcPct val="95000"/>
                </a:lnSpc>
                <a:spcBef>
                  <a:spcPts val="600"/>
                </a:spcBef>
                <a:tabLst>
                  <a:tab pos="1141413" algn="l"/>
                </a:tabLst>
              </a:pPr>
              <a:r>
                <a:rPr lang="nl-NL" altLang="en-US" sz="1100" b="1" spc="-10" baseline="0" noProof="0" dirty="0">
                  <a:solidFill>
                    <a:schemeClr val="tx1"/>
                  </a:solidFill>
                  <a:latin typeface="+mn-lt"/>
                </a:rPr>
                <a:t>Kop, </a:t>
              </a:r>
              <a:r>
                <a:rPr lang="nl-NL" altLang="en-US" sz="1100" b="1" spc="-10" baseline="0" noProof="0" dirty="0" err="1">
                  <a:solidFill>
                    <a:schemeClr val="tx1"/>
                  </a:solidFill>
                  <a:latin typeface="+mn-lt"/>
                </a:rPr>
                <a:t>subkop</a:t>
              </a:r>
              <a:r>
                <a:rPr lang="nl-NL" altLang="en-US" sz="1100" b="1" spc="-10" baseline="0" noProof="0" dirty="0">
                  <a:solidFill>
                    <a:schemeClr val="tx1"/>
                  </a:solidFill>
                  <a:latin typeface="+mn-lt"/>
                </a:rPr>
                <a:t> of </a:t>
              </a:r>
              <a:br>
                <a:rPr lang="nl-NL" altLang="en-US" sz="1100" b="1" spc="-10" baseline="0" noProof="0" dirty="0">
                  <a:solidFill>
                    <a:schemeClr val="tx1"/>
                  </a:solidFill>
                  <a:latin typeface="+mn-lt"/>
                </a:rPr>
              </a:br>
              <a:r>
                <a:rPr lang="nl-NL" altLang="en-US" sz="1100" b="1" spc="-10" baseline="0" noProof="0" dirty="0" err="1">
                  <a:solidFill>
                    <a:schemeClr val="tx1"/>
                  </a:solidFill>
                  <a:latin typeface="+mn-lt"/>
                </a:rPr>
                <a:t>bullets</a:t>
              </a:r>
              <a:r>
                <a:rPr lang="nl-NL" altLang="en-US" sz="1100" b="1" spc="-10" baseline="0" noProof="0" dirty="0">
                  <a:solidFill>
                    <a:schemeClr val="tx1"/>
                  </a:solidFill>
                  <a:latin typeface="+mn-lt"/>
                </a:rPr>
                <a:t> aanmaken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lang="nl-NL" altLang="en-US" sz="1000" spc="-10" baseline="0" noProof="0" dirty="0">
                  <a:solidFill>
                    <a:schemeClr val="tx1"/>
                  </a:solidFill>
                  <a:latin typeface="+mn-lt"/>
                </a:rPr>
                <a:t>Via ‘</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Start’ &gt; ‘Alinea’ kun je van tekst een kop,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subkop</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of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bullets</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maken in de juiste huisstijl</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Ga voor de tekst staan die je wilt aanpassen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het pijltje naar links, verlaag je het niveau. Met het pijltje naar </a:t>
              </a:r>
              <a:r>
                <a:rPr lang="nl-NL" altLang="en-US" sz="1000" spc="-10" baseline="0" noProof="0" dirty="0">
                  <a:solidFill>
                    <a:schemeClr val="tx1"/>
                  </a:solidFill>
                  <a:latin typeface="+mn-lt"/>
                </a:rPr>
                <a:t>rechts, verhoog je het niveau</a:t>
              </a:r>
            </a:p>
          </p:txBody>
        </p:sp>
        <p:grpSp>
          <p:nvGrpSpPr>
            <p:cNvPr id="24" name="Group 22">
              <a:extLst>
                <a:ext uri="{FF2B5EF4-FFF2-40B4-BE49-F238E27FC236}">
                  <a16:creationId xmlns:a16="http://schemas.microsoft.com/office/drawing/2014/main" id="{8F86AA70-9A2C-4E81-B964-3C6C51512E2E}"/>
                </a:ext>
              </a:extLst>
            </p:cNvPr>
            <p:cNvGrpSpPr/>
            <p:nvPr userDrawn="1"/>
          </p:nvGrpSpPr>
          <p:grpSpPr>
            <a:xfrm>
              <a:off x="-2318863" y="1050055"/>
              <a:ext cx="2044800" cy="534731"/>
              <a:chOff x="-2108199" y="3333735"/>
              <a:chExt cx="2314576" cy="605280"/>
            </a:xfrm>
          </p:grpSpPr>
          <p:grpSp>
            <p:nvGrpSpPr>
              <p:cNvPr id="25" name="Group 9">
                <a:extLst>
                  <a:ext uri="{FF2B5EF4-FFF2-40B4-BE49-F238E27FC236}">
                    <a16:creationId xmlns:a16="http://schemas.microsoft.com/office/drawing/2014/main" id="{3E778800-AE25-412D-92B4-A56C49D695E7}"/>
                  </a:ext>
                </a:extLst>
              </p:cNvPr>
              <p:cNvGrpSpPr/>
              <p:nvPr userDrawn="1"/>
            </p:nvGrpSpPr>
            <p:grpSpPr>
              <a:xfrm>
                <a:off x="-2108199" y="3333735"/>
                <a:ext cx="2314576" cy="605280"/>
                <a:chOff x="-1062434" y="2679700"/>
                <a:chExt cx="2314576" cy="605280"/>
              </a:xfrm>
            </p:grpSpPr>
            <p:pic>
              <p:nvPicPr>
                <p:cNvPr id="27" name="Picture 5">
                  <a:extLst>
                    <a:ext uri="{FF2B5EF4-FFF2-40B4-BE49-F238E27FC236}">
                      <a16:creationId xmlns:a16="http://schemas.microsoft.com/office/drawing/2014/main" id="{CDC05C7B-F342-4599-94C3-6952E1F45780}"/>
                    </a:ext>
                  </a:extLst>
                </p:cNvPr>
                <p:cNvPicPr>
                  <a:picLocks noChangeAspect="1"/>
                </p:cNvPicPr>
                <p:nvPr userDrawn="1"/>
              </p:nvPicPr>
              <p:blipFill rotWithShape="1">
                <a:blip r:embed="rId2"/>
                <a:srcRect l="29631" t="6122" r="51385" b="84783"/>
                <a:stretch/>
              </p:blipFill>
              <p:spPr>
                <a:xfrm>
                  <a:off x="-1062434" y="2679700"/>
                  <a:ext cx="2314576" cy="605280"/>
                </a:xfrm>
                <a:prstGeom prst="rect">
                  <a:avLst/>
                </a:prstGeom>
                <a:noFill/>
                <a:ln>
                  <a:noFill/>
                </a:ln>
                <a:effectLst>
                  <a:outerShdw blurRad="63500" sx="102000" sy="102000" algn="ctr" rotWithShape="0">
                    <a:prstClr val="black">
                      <a:alpha val="40000"/>
                    </a:prstClr>
                  </a:outerShdw>
                </a:effectLst>
              </p:spPr>
            </p:pic>
            <p:sp>
              <p:nvSpPr>
                <p:cNvPr id="28" name="Rectangle 21">
                  <a:extLst>
                    <a:ext uri="{FF2B5EF4-FFF2-40B4-BE49-F238E27FC236}">
                      <a16:creationId xmlns:a16="http://schemas.microsoft.com/office/drawing/2014/main" id="{DF783BB0-BE9D-4AE7-AF8F-B04ED5CE5F85}"/>
                    </a:ext>
                  </a:extLst>
                </p:cNvPr>
                <p:cNvSpPr/>
                <p:nvPr userDrawn="1"/>
              </p:nvSpPr>
              <p:spPr bwMode="gray">
                <a:xfrm>
                  <a:off x="-518929" y="2752725"/>
                  <a:ext cx="305212" cy="140494"/>
                </a:xfrm>
                <a:prstGeom prst="rect">
                  <a:avLst/>
                </a:prstGeom>
                <a:solidFill>
                  <a:srgbClr val="92D050">
                    <a:alpha val="30000"/>
                  </a:srgbClr>
                </a:solid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sp>
            <p:nvSpPr>
              <p:cNvPr id="26" name="Graphic 19" descr="Close with solid fill">
                <a:extLst>
                  <a:ext uri="{FF2B5EF4-FFF2-40B4-BE49-F238E27FC236}">
                    <a16:creationId xmlns:a16="http://schemas.microsoft.com/office/drawing/2014/main" id="{244C8035-FD9C-4B2B-9623-7A181ED8F84D}"/>
                  </a:ext>
                </a:extLst>
              </p:cNvPr>
              <p:cNvSpPr/>
              <p:nvPr userDrawn="1"/>
            </p:nvSpPr>
            <p:spPr>
              <a:xfrm>
                <a:off x="-2079108" y="3406854"/>
                <a:ext cx="140400" cy="140400"/>
              </a:xfrm>
              <a:custGeom>
                <a:avLst/>
                <a:gdLst>
                  <a:gd name="connsiteX0" fmla="*/ 674370 w 674370"/>
                  <a:gd name="connsiteY0" fmla="*/ 80963 h 674370"/>
                  <a:gd name="connsiteX1" fmla="*/ 593408 w 674370"/>
                  <a:gd name="connsiteY1" fmla="*/ 0 h 674370"/>
                  <a:gd name="connsiteX2" fmla="*/ 337185 w 674370"/>
                  <a:gd name="connsiteY2" fmla="*/ 256223 h 674370"/>
                  <a:gd name="connsiteX3" fmla="*/ 80963 w 674370"/>
                  <a:gd name="connsiteY3" fmla="*/ 0 h 674370"/>
                  <a:gd name="connsiteX4" fmla="*/ 0 w 674370"/>
                  <a:gd name="connsiteY4" fmla="*/ 80963 h 674370"/>
                  <a:gd name="connsiteX5" fmla="*/ 256223 w 674370"/>
                  <a:gd name="connsiteY5" fmla="*/ 337185 h 674370"/>
                  <a:gd name="connsiteX6" fmla="*/ 0 w 674370"/>
                  <a:gd name="connsiteY6" fmla="*/ 593408 h 674370"/>
                  <a:gd name="connsiteX7" fmla="*/ 80963 w 674370"/>
                  <a:gd name="connsiteY7" fmla="*/ 674370 h 674370"/>
                  <a:gd name="connsiteX8" fmla="*/ 337185 w 674370"/>
                  <a:gd name="connsiteY8" fmla="*/ 418148 h 674370"/>
                  <a:gd name="connsiteX9" fmla="*/ 593408 w 674370"/>
                  <a:gd name="connsiteY9" fmla="*/ 674370 h 674370"/>
                  <a:gd name="connsiteX10" fmla="*/ 674370 w 674370"/>
                  <a:gd name="connsiteY10" fmla="*/ 593408 h 674370"/>
                  <a:gd name="connsiteX11" fmla="*/ 418148 w 674370"/>
                  <a:gd name="connsiteY11" fmla="*/ 337185 h 67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4370" h="674370">
                    <a:moveTo>
                      <a:pt x="674370" y="80963"/>
                    </a:moveTo>
                    <a:lnTo>
                      <a:pt x="593408" y="0"/>
                    </a:lnTo>
                    <a:lnTo>
                      <a:pt x="337185" y="256223"/>
                    </a:lnTo>
                    <a:lnTo>
                      <a:pt x="80963" y="0"/>
                    </a:lnTo>
                    <a:lnTo>
                      <a:pt x="0" y="80963"/>
                    </a:lnTo>
                    <a:lnTo>
                      <a:pt x="256223" y="337185"/>
                    </a:lnTo>
                    <a:lnTo>
                      <a:pt x="0" y="593408"/>
                    </a:lnTo>
                    <a:lnTo>
                      <a:pt x="80963" y="674370"/>
                    </a:lnTo>
                    <a:lnTo>
                      <a:pt x="337185" y="418148"/>
                    </a:lnTo>
                    <a:lnTo>
                      <a:pt x="593408" y="674370"/>
                    </a:lnTo>
                    <a:lnTo>
                      <a:pt x="674370" y="593408"/>
                    </a:lnTo>
                    <a:lnTo>
                      <a:pt x="418148" y="337185"/>
                    </a:lnTo>
                    <a:close/>
                  </a:path>
                </a:pathLst>
              </a:custGeom>
              <a:solidFill>
                <a:srgbClr val="FF0000">
                  <a:alpha val="30000"/>
                </a:srgbClr>
              </a:solidFill>
              <a:ln w="6350" cap="flat">
                <a:solidFill>
                  <a:srgbClr val="FF0000"/>
                </a:solidFill>
                <a:prstDash val="solid"/>
                <a:miter/>
              </a:ln>
            </p:spPr>
            <p:txBody>
              <a:bodyPr rtlCol="0" anchor="ctr"/>
              <a:lstStyle/>
              <a:p>
                <a:endParaRPr lang="nl-NL" dirty="0">
                  <a:solidFill>
                    <a:schemeClr val="tx1"/>
                  </a:solidFill>
                </a:endParaRPr>
              </a:p>
            </p:txBody>
          </p:sp>
        </p:grpSp>
      </p:grpSp>
    </p:spTree>
    <p:extLst>
      <p:ext uri="{BB962C8B-B14F-4D97-AF65-F5344CB8AC3E}">
        <p14:creationId xmlns:p14="http://schemas.microsoft.com/office/powerpoint/2010/main" val="23603854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koloms grafiek">
    <p:spTree>
      <p:nvGrpSpPr>
        <p:cNvPr id="1" name=""/>
        <p:cNvGrpSpPr/>
        <p:nvPr/>
      </p:nvGrpSpPr>
      <p:grpSpPr>
        <a:xfrm>
          <a:off x="0" y="0"/>
          <a:ext cx="0" cy="0"/>
          <a:chOff x="0" y="0"/>
          <a:chExt cx="0" cy="0"/>
        </a:xfrm>
      </p:grpSpPr>
      <p:sp>
        <p:nvSpPr>
          <p:cNvPr id="13" name="Chart Placeholder 5">
            <a:extLst>
              <a:ext uri="{FF2B5EF4-FFF2-40B4-BE49-F238E27FC236}">
                <a16:creationId xmlns:a16="http://schemas.microsoft.com/office/drawing/2014/main" id="{399BE0BD-5C57-4F3C-BAE5-6DDEE19D7616}"/>
              </a:ext>
            </a:extLst>
          </p:cNvPr>
          <p:cNvSpPr>
            <a:spLocks noGrp="1"/>
          </p:cNvSpPr>
          <p:nvPr>
            <p:ph type="chart" sz="quarter" idx="16" hasCustomPrompt="1"/>
          </p:nvPr>
        </p:nvSpPr>
        <p:spPr>
          <a:xfrm>
            <a:off x="4698207" y="1427800"/>
            <a:ext cx="4000501" cy="4368575"/>
          </a:xfrm>
        </p:spPr>
        <p:txBody>
          <a:bodyPr tIns="0" anchor="ctr" anchorCtr="1"/>
          <a:lstStyle>
            <a:lvl1pPr algn="l">
              <a:spcBef>
                <a:spcPts val="0"/>
              </a:spcBef>
              <a:defRPr sz="900">
                <a:solidFill>
                  <a:schemeClr val="tx1"/>
                </a:solidFill>
              </a:defRPr>
            </a:lvl1pPr>
          </a:lstStyle>
          <a:p>
            <a:r>
              <a:rPr lang="nl-NL" noProof="0" dirty="0"/>
              <a:t>Klik op icoon om</a:t>
            </a:r>
            <a:br>
              <a:rPr lang="nl-NL" noProof="0" dirty="0"/>
            </a:br>
            <a:r>
              <a:rPr lang="nl-NL" noProof="0" dirty="0"/>
              <a:t>grafiek toe te voegen</a:t>
            </a:r>
          </a:p>
        </p:txBody>
      </p:sp>
      <p:sp>
        <p:nvSpPr>
          <p:cNvPr id="12" name="Chart Placeholder 5">
            <a:extLst>
              <a:ext uri="{FF2B5EF4-FFF2-40B4-BE49-F238E27FC236}">
                <a16:creationId xmlns:a16="http://schemas.microsoft.com/office/drawing/2014/main" id="{9B32F7E6-012D-47BA-9B6E-EBE47DCE3AFF}"/>
              </a:ext>
            </a:extLst>
          </p:cNvPr>
          <p:cNvSpPr>
            <a:spLocks noGrp="1"/>
          </p:cNvSpPr>
          <p:nvPr>
            <p:ph type="chart" sz="quarter" idx="12" hasCustomPrompt="1"/>
          </p:nvPr>
        </p:nvSpPr>
        <p:spPr>
          <a:xfrm>
            <a:off x="439646" y="1427800"/>
            <a:ext cx="4000501" cy="4368575"/>
          </a:xfrm>
        </p:spPr>
        <p:txBody>
          <a:bodyPr tIns="0" anchor="ctr" anchorCtr="1"/>
          <a:lstStyle>
            <a:lvl1pPr algn="l">
              <a:spcBef>
                <a:spcPts val="0"/>
              </a:spcBef>
              <a:defRPr sz="900">
                <a:solidFill>
                  <a:schemeClr val="tx1"/>
                </a:solidFill>
              </a:defRPr>
            </a:lvl1pPr>
          </a:lstStyle>
          <a:p>
            <a:r>
              <a:rPr lang="nl-NL" noProof="0" dirty="0"/>
              <a:t>Klik op icoon om</a:t>
            </a:r>
            <a:br>
              <a:rPr lang="nl-NL" noProof="0" dirty="0"/>
            </a:br>
            <a:r>
              <a:rPr lang="nl-NL" noProof="0" dirty="0"/>
              <a:t>grafiek toe te voegen</a:t>
            </a:r>
          </a:p>
        </p:txBody>
      </p:sp>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439647" y="333665"/>
            <a:ext cx="8259062" cy="581777"/>
          </a:xfrm>
        </p:spPr>
        <p:txBody>
          <a:bodyPr>
            <a:noAutofit/>
          </a:bodyPr>
          <a:lstStyle>
            <a:lvl1pPr>
              <a:defRPr/>
            </a:lvl1pPr>
          </a:lstStyle>
          <a:p>
            <a:r>
              <a:rPr lang="nl-NL" noProof="0" dirty="0"/>
              <a:t>Klik om titel toe te voegen</a:t>
            </a:r>
          </a:p>
        </p:txBody>
      </p:sp>
      <p:sp>
        <p:nvSpPr>
          <p:cNvPr id="15" name="Text Placeholder 3">
            <a:extLst>
              <a:ext uri="{FF2B5EF4-FFF2-40B4-BE49-F238E27FC236}">
                <a16:creationId xmlns:a16="http://schemas.microsoft.com/office/drawing/2014/main" id="{1EBEB4EC-9E6D-4DE7-87A4-EF91AF2246DA}"/>
              </a:ext>
            </a:extLst>
          </p:cNvPr>
          <p:cNvSpPr>
            <a:spLocks noGrp="1"/>
          </p:cNvSpPr>
          <p:nvPr>
            <p:ph type="body" sz="quarter" idx="17" hasCustomPrompt="1"/>
          </p:nvPr>
        </p:nvSpPr>
        <p:spPr>
          <a:xfrm>
            <a:off x="439646" y="5600933"/>
            <a:ext cx="2102504" cy="195447"/>
          </a:xfrm>
        </p:spPr>
        <p:txBody>
          <a:bodyPr lIns="0" rIns="0"/>
          <a:lstStyle>
            <a:lvl1pPr>
              <a:defRPr sz="600">
                <a:solidFill>
                  <a:schemeClr val="tx1"/>
                </a:solidFill>
              </a:defRPr>
            </a:lvl1pPr>
            <a:lvl2pPr>
              <a:defRPr sz="600"/>
            </a:lvl2pPr>
            <a:lvl3pPr>
              <a:defRPr sz="600"/>
            </a:lvl3pPr>
            <a:lvl4pPr>
              <a:defRPr sz="600"/>
            </a:lvl4pPr>
            <a:lvl5pPr>
              <a:defRPr sz="600"/>
            </a:lvl5pPr>
          </a:lstStyle>
          <a:p>
            <a:pPr lvl="0"/>
            <a:r>
              <a:rPr lang="nl-NL" noProof="0" dirty="0"/>
              <a:t>Klik om brontekst toe te voegen</a:t>
            </a:r>
          </a:p>
        </p:txBody>
      </p:sp>
      <p:sp>
        <p:nvSpPr>
          <p:cNvPr id="16" name="Text Placeholder 3">
            <a:extLst>
              <a:ext uri="{FF2B5EF4-FFF2-40B4-BE49-F238E27FC236}">
                <a16:creationId xmlns:a16="http://schemas.microsoft.com/office/drawing/2014/main" id="{00E68F04-5757-45F4-8CBD-9E15A314E241}"/>
              </a:ext>
            </a:extLst>
          </p:cNvPr>
          <p:cNvSpPr>
            <a:spLocks noGrp="1"/>
          </p:cNvSpPr>
          <p:nvPr>
            <p:ph type="body" sz="quarter" idx="18" hasCustomPrompt="1"/>
          </p:nvPr>
        </p:nvSpPr>
        <p:spPr>
          <a:xfrm>
            <a:off x="4698207" y="5600933"/>
            <a:ext cx="2102504" cy="195447"/>
          </a:xfrm>
        </p:spPr>
        <p:txBody>
          <a:bodyPr lIns="0" rIns="0"/>
          <a:lstStyle>
            <a:lvl1pPr>
              <a:defRPr sz="600">
                <a:solidFill>
                  <a:schemeClr val="tx1"/>
                </a:solidFill>
              </a:defRPr>
            </a:lvl1pPr>
            <a:lvl2pPr>
              <a:defRPr sz="600"/>
            </a:lvl2pPr>
            <a:lvl3pPr>
              <a:defRPr sz="600"/>
            </a:lvl3pPr>
            <a:lvl4pPr>
              <a:defRPr sz="600"/>
            </a:lvl4pPr>
            <a:lvl5pPr>
              <a:defRPr sz="600"/>
            </a:lvl5pPr>
          </a:lstStyle>
          <a:p>
            <a:pPr lvl="0"/>
            <a:r>
              <a:rPr lang="nl-NL" noProof="0" dirty="0"/>
              <a:t>Klik om brontekst toe te voegen</a:t>
            </a:r>
          </a:p>
        </p:txBody>
      </p:sp>
      <p:sp>
        <p:nvSpPr>
          <p:cNvPr id="3" name="Slide Number Placeholder 2">
            <a:extLst>
              <a:ext uri="{FF2B5EF4-FFF2-40B4-BE49-F238E27FC236}">
                <a16:creationId xmlns:a16="http://schemas.microsoft.com/office/drawing/2014/main" id="{D20A1D17-3D5D-46FC-B0D0-C84CC5207354}"/>
              </a:ext>
            </a:extLst>
          </p:cNvPr>
          <p:cNvSpPr>
            <a:spLocks noGrp="1"/>
          </p:cNvSpPr>
          <p:nvPr>
            <p:ph type="sldNum" sz="quarter" idx="19"/>
          </p:nvPr>
        </p:nvSpPr>
        <p:spPr/>
        <p:txBody>
          <a:bodyPr/>
          <a:lstStyle/>
          <a:p>
            <a:fld id="{5A195573-6125-40C3-AA0C-3AC6CFB9F86B}" type="slidenum">
              <a:rPr lang="en-US" smtClean="0"/>
              <a:pPr/>
              <a:t>‹nr.›</a:t>
            </a:fld>
            <a:endParaRPr lang="en-US" dirty="0"/>
          </a:p>
        </p:txBody>
      </p:sp>
    </p:spTree>
    <p:extLst>
      <p:ext uri="{BB962C8B-B14F-4D97-AF65-F5344CB8AC3E}">
        <p14:creationId xmlns:p14="http://schemas.microsoft.com/office/powerpoint/2010/main" val="149458840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Grafiek met omschrijv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440056" y="333669"/>
            <a:ext cx="8258651" cy="581778"/>
          </a:xfrm>
        </p:spPr>
        <p:txBody>
          <a:bodyPr>
            <a:noAutofit/>
          </a:bodyPr>
          <a:lstStyle>
            <a:lvl1pPr>
              <a:defRPr/>
            </a:lvl1pPr>
          </a:lstStyle>
          <a:p>
            <a:r>
              <a:rPr lang="nl-NL" noProof="0" dirty="0"/>
              <a:t>Klik om titel toe te voegen</a:t>
            </a:r>
          </a:p>
        </p:txBody>
      </p:sp>
      <p:sp>
        <p:nvSpPr>
          <p:cNvPr id="6" name="Chart Placeholder 5">
            <a:extLst>
              <a:ext uri="{FF2B5EF4-FFF2-40B4-BE49-F238E27FC236}">
                <a16:creationId xmlns:a16="http://schemas.microsoft.com/office/drawing/2014/main" id="{AF2C0AF9-9479-4176-A7DB-2B958BF52B55}"/>
              </a:ext>
            </a:extLst>
          </p:cNvPr>
          <p:cNvSpPr>
            <a:spLocks noGrp="1"/>
          </p:cNvSpPr>
          <p:nvPr>
            <p:ph type="chart" sz="quarter" idx="12" hasCustomPrompt="1"/>
          </p:nvPr>
        </p:nvSpPr>
        <p:spPr>
          <a:xfrm>
            <a:off x="440057" y="1427799"/>
            <a:ext cx="5224730" cy="4368582"/>
          </a:xfrm>
        </p:spPr>
        <p:txBody>
          <a:bodyPr tIns="0" anchor="ctr" anchorCtr="1"/>
          <a:lstStyle>
            <a:lvl1pPr algn="l">
              <a:spcBef>
                <a:spcPts val="0"/>
              </a:spcBef>
              <a:defRPr sz="900">
                <a:solidFill>
                  <a:schemeClr val="tx1"/>
                </a:solidFill>
              </a:defRPr>
            </a:lvl1pPr>
          </a:lstStyle>
          <a:p>
            <a:r>
              <a:rPr lang="nl-NL" noProof="0" dirty="0"/>
              <a:t>Klik op icoon om</a:t>
            </a:r>
            <a:br>
              <a:rPr lang="nl-NL" noProof="0" dirty="0"/>
            </a:br>
            <a:r>
              <a:rPr lang="nl-NL" noProof="0" dirty="0"/>
              <a:t>grafiek toe te voegen</a:t>
            </a:r>
          </a:p>
        </p:txBody>
      </p:sp>
      <p:sp>
        <p:nvSpPr>
          <p:cNvPr id="8" name="Text Placeholder 3">
            <a:extLst>
              <a:ext uri="{FF2B5EF4-FFF2-40B4-BE49-F238E27FC236}">
                <a16:creationId xmlns:a16="http://schemas.microsoft.com/office/drawing/2014/main" id="{9F16F9E9-67C9-49B5-B2A3-BB6AC1FE5D58}"/>
              </a:ext>
            </a:extLst>
          </p:cNvPr>
          <p:cNvSpPr>
            <a:spLocks noGrp="1"/>
          </p:cNvSpPr>
          <p:nvPr>
            <p:ph type="body" sz="quarter" idx="17" hasCustomPrompt="1"/>
          </p:nvPr>
        </p:nvSpPr>
        <p:spPr>
          <a:xfrm>
            <a:off x="440057" y="5600933"/>
            <a:ext cx="2102504" cy="195447"/>
          </a:xfrm>
        </p:spPr>
        <p:txBody>
          <a:bodyPr lIns="0" rIns="0"/>
          <a:lstStyle>
            <a:lvl1pPr>
              <a:defRPr sz="600">
                <a:solidFill>
                  <a:schemeClr val="tx1"/>
                </a:solidFill>
              </a:defRPr>
            </a:lvl1pPr>
            <a:lvl2pPr>
              <a:defRPr sz="600"/>
            </a:lvl2pPr>
            <a:lvl3pPr>
              <a:defRPr sz="600"/>
            </a:lvl3pPr>
            <a:lvl4pPr>
              <a:defRPr sz="600"/>
            </a:lvl4pPr>
            <a:lvl5pPr>
              <a:defRPr sz="600"/>
            </a:lvl5pPr>
          </a:lstStyle>
          <a:p>
            <a:pPr lvl="0"/>
            <a:r>
              <a:rPr lang="nl-NL" noProof="0" dirty="0"/>
              <a:t>Klik om brontekst toe te voegen</a:t>
            </a:r>
          </a:p>
        </p:txBody>
      </p:sp>
      <p:sp>
        <p:nvSpPr>
          <p:cNvPr id="14" name="Text Placeholder 12">
            <a:extLst>
              <a:ext uri="{FF2B5EF4-FFF2-40B4-BE49-F238E27FC236}">
                <a16:creationId xmlns:a16="http://schemas.microsoft.com/office/drawing/2014/main" id="{FFB0E874-F8D9-42E2-8E52-4692C676BEB5}"/>
              </a:ext>
            </a:extLst>
          </p:cNvPr>
          <p:cNvSpPr>
            <a:spLocks noGrp="1"/>
          </p:cNvSpPr>
          <p:nvPr>
            <p:ph type="body" sz="quarter" idx="18" hasCustomPrompt="1"/>
          </p:nvPr>
        </p:nvSpPr>
        <p:spPr>
          <a:xfrm>
            <a:off x="5923987" y="1427799"/>
            <a:ext cx="2774720" cy="4368581"/>
          </a:xfrm>
        </p:spPr>
        <p:txBody>
          <a:bodyPr tIns="36000">
            <a:noAutofit/>
          </a:bodyPr>
          <a:lstStyle>
            <a:lvl1pPr>
              <a:lnSpc>
                <a:spcPct val="90000"/>
              </a:lnSpc>
              <a:spcBef>
                <a:spcPts val="0"/>
              </a:spcBef>
              <a:spcAft>
                <a:spcPts val="0"/>
              </a:spcAft>
              <a:defRPr sz="1350" b="1">
                <a:solidFill>
                  <a:schemeClr val="tx2"/>
                </a:solidFill>
              </a:defRPr>
            </a:lvl1pPr>
            <a:lvl2pPr marL="0" indent="0">
              <a:lnSpc>
                <a:spcPct val="90000"/>
              </a:lnSpc>
              <a:spcBef>
                <a:spcPts val="0"/>
              </a:spcBef>
              <a:spcAft>
                <a:spcPts val="0"/>
              </a:spcAft>
              <a:buNone/>
              <a:defRPr sz="1350">
                <a:solidFill>
                  <a:schemeClr val="bg2"/>
                </a:solidFill>
              </a:defRPr>
            </a:lvl2pPr>
            <a:lvl3pPr marL="0" indent="0">
              <a:lnSpc>
                <a:spcPct val="90000"/>
              </a:lnSpc>
              <a:spcBef>
                <a:spcPts val="0"/>
              </a:spcBef>
              <a:spcAft>
                <a:spcPts val="0"/>
              </a:spcAft>
              <a:buNone/>
              <a:defRPr sz="1350">
                <a:solidFill>
                  <a:schemeClr val="tx1"/>
                </a:solidFill>
              </a:defRPr>
            </a:lvl3pPr>
            <a:lvl4pPr marL="135728" indent="-135728">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4pPr>
            <a:lvl5pPr marL="269993"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5pPr>
            <a:lvl6pPr marL="404990"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6pPr>
            <a:lvl7pPr marL="539987"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7pPr>
            <a:lvl8pPr marL="674984"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8pPr>
            <a:lvl9pPr marL="809980"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9pPr>
          </a:lstStyle>
          <a:p>
            <a:pPr lvl="0"/>
            <a:r>
              <a:rPr lang="nl-NL" noProof="0" dirty="0"/>
              <a:t>Klik om kop toe te voegen</a:t>
            </a:r>
          </a:p>
          <a:p>
            <a:pPr lvl="1"/>
            <a:r>
              <a:rPr lang="nl-NL" noProof="0" dirty="0" err="1"/>
              <a:t>Subkop</a:t>
            </a:r>
            <a:endParaRPr lang="nl-NL" noProof="0" dirty="0"/>
          </a:p>
          <a:p>
            <a:pPr lvl="2"/>
            <a:r>
              <a:rPr lang="nl-NL" noProof="0" dirty="0"/>
              <a:t>Body tekst </a:t>
            </a:r>
          </a:p>
          <a:p>
            <a:pPr lvl="3"/>
            <a:r>
              <a:rPr lang="nl-NL" noProof="0" dirty="0" err="1"/>
              <a:t>Bullet</a:t>
            </a:r>
            <a:r>
              <a:rPr lang="nl-NL" noProof="0" dirty="0"/>
              <a:t> niveau 1</a:t>
            </a:r>
          </a:p>
          <a:p>
            <a:pPr lvl="4"/>
            <a:r>
              <a:rPr lang="nl-NL" noProof="0" dirty="0" err="1"/>
              <a:t>Bullet</a:t>
            </a:r>
            <a:r>
              <a:rPr lang="nl-NL" noProof="0" dirty="0"/>
              <a:t> niveau 2</a:t>
            </a:r>
          </a:p>
          <a:p>
            <a:pPr lvl="5"/>
            <a:r>
              <a:rPr lang="nl-NL" noProof="0" dirty="0" err="1"/>
              <a:t>Bullet</a:t>
            </a:r>
            <a:r>
              <a:rPr lang="nl-NL" noProof="0" dirty="0"/>
              <a:t> niveau 3</a:t>
            </a:r>
          </a:p>
          <a:p>
            <a:pPr lvl="6"/>
            <a:r>
              <a:rPr lang="nl-NL" noProof="0" dirty="0" err="1"/>
              <a:t>Bullet</a:t>
            </a:r>
            <a:r>
              <a:rPr lang="nl-NL" noProof="0" dirty="0"/>
              <a:t> niveau 4</a:t>
            </a:r>
          </a:p>
          <a:p>
            <a:pPr lvl="7"/>
            <a:r>
              <a:rPr lang="nl-NL" noProof="0" dirty="0" err="1"/>
              <a:t>Bullet</a:t>
            </a:r>
            <a:r>
              <a:rPr lang="nl-NL" noProof="0" dirty="0"/>
              <a:t> niveau 5</a:t>
            </a:r>
          </a:p>
          <a:p>
            <a:pPr lvl="8"/>
            <a:r>
              <a:rPr lang="nl-NL" noProof="0" dirty="0" err="1"/>
              <a:t>Bullet</a:t>
            </a:r>
            <a:r>
              <a:rPr lang="nl-NL" noProof="0" dirty="0"/>
              <a:t> niveau 6</a:t>
            </a:r>
          </a:p>
        </p:txBody>
      </p:sp>
      <p:sp>
        <p:nvSpPr>
          <p:cNvPr id="3" name="Slide Number Placeholder 2">
            <a:extLst>
              <a:ext uri="{FF2B5EF4-FFF2-40B4-BE49-F238E27FC236}">
                <a16:creationId xmlns:a16="http://schemas.microsoft.com/office/drawing/2014/main" id="{055F4FBA-9445-444C-A054-7B40458BA830}"/>
              </a:ext>
            </a:extLst>
          </p:cNvPr>
          <p:cNvSpPr>
            <a:spLocks noGrp="1"/>
          </p:cNvSpPr>
          <p:nvPr>
            <p:ph type="sldNum" sz="quarter" idx="19"/>
          </p:nvPr>
        </p:nvSpPr>
        <p:spPr/>
        <p:txBody>
          <a:bodyPr/>
          <a:lstStyle/>
          <a:p>
            <a:fld id="{5A195573-6125-40C3-AA0C-3AC6CFB9F86B}" type="slidenum">
              <a:rPr lang="en-US" smtClean="0"/>
              <a:pPr/>
              <a:t>‹nr.›</a:t>
            </a:fld>
            <a:endParaRPr lang="en-US" dirty="0"/>
          </a:p>
        </p:txBody>
      </p:sp>
      <p:grpSp>
        <p:nvGrpSpPr>
          <p:cNvPr id="23" name="Groep 2">
            <a:extLst>
              <a:ext uri="{FF2B5EF4-FFF2-40B4-BE49-F238E27FC236}">
                <a16:creationId xmlns:a16="http://schemas.microsoft.com/office/drawing/2014/main" id="{EC4ACCE5-D300-4D80-AFC8-FA4B5DE16217}"/>
              </a:ext>
            </a:extLst>
          </p:cNvPr>
          <p:cNvGrpSpPr/>
          <p:nvPr userDrawn="1"/>
        </p:nvGrpSpPr>
        <p:grpSpPr>
          <a:xfrm>
            <a:off x="-2430152" y="0"/>
            <a:ext cx="2329217" cy="2718588"/>
            <a:chOff x="-2463800" y="0"/>
            <a:chExt cx="2329217" cy="2718588"/>
          </a:xfrm>
        </p:grpSpPr>
        <p:sp>
          <p:nvSpPr>
            <p:cNvPr id="24" name="Rectangle 106">
              <a:extLst>
                <a:ext uri="{FF2B5EF4-FFF2-40B4-BE49-F238E27FC236}">
                  <a16:creationId xmlns:a16="http://schemas.microsoft.com/office/drawing/2014/main" id="{7011BB61-FCBE-456B-8DB1-A95331F1FE80}"/>
                </a:ext>
              </a:extLst>
            </p:cNvPr>
            <p:cNvSpPr>
              <a:spLocks noChangeArrowheads="1"/>
            </p:cNvSpPr>
            <p:nvPr userDrawn="1"/>
          </p:nvSpPr>
          <p:spPr bwMode="gray">
            <a:xfrm>
              <a:off x="-2463800" y="0"/>
              <a:ext cx="2329217" cy="2718588"/>
            </a:xfrm>
            <a:prstGeom prst="rect">
              <a:avLst/>
            </a:prstGeom>
            <a:solidFill>
              <a:schemeClr val="bg1">
                <a:lumMod val="95000"/>
              </a:schemeClr>
            </a:solidFill>
            <a:ln>
              <a:noFill/>
            </a:ln>
            <a:effectLst/>
          </p:spPr>
          <p:txBody>
            <a:bodyPr wrap="square" lIns="144000" tIns="144000" rIns="144000" bIns="180000" anchor="t">
              <a:spAutoFit/>
            </a:bodyPr>
            <a:lstStyle/>
            <a:p>
              <a:pPr marL="0" indent="0">
                <a:lnSpc>
                  <a:spcPct val="95000"/>
                </a:lnSpc>
                <a:spcBef>
                  <a:spcPts val="600"/>
                </a:spcBef>
                <a:tabLst>
                  <a:tab pos="1141413" algn="l"/>
                </a:tabLst>
              </a:pPr>
              <a:r>
                <a:rPr lang="nl-NL" altLang="en-US" sz="1100" b="1" spc="-10" baseline="0" noProof="0" dirty="0">
                  <a:solidFill>
                    <a:schemeClr val="tx1"/>
                  </a:solidFill>
                  <a:latin typeface="+mn-lt"/>
                </a:rPr>
                <a:t>Kop, </a:t>
              </a:r>
              <a:r>
                <a:rPr lang="nl-NL" altLang="en-US" sz="1100" b="1" spc="-10" baseline="0" noProof="0" dirty="0" err="1">
                  <a:solidFill>
                    <a:schemeClr val="tx1"/>
                  </a:solidFill>
                  <a:latin typeface="+mn-lt"/>
                </a:rPr>
                <a:t>subkop</a:t>
              </a:r>
              <a:r>
                <a:rPr lang="nl-NL" altLang="en-US" sz="1100" b="1" spc="-10" baseline="0" noProof="0" dirty="0">
                  <a:solidFill>
                    <a:schemeClr val="tx1"/>
                  </a:solidFill>
                  <a:latin typeface="+mn-lt"/>
                </a:rPr>
                <a:t> of </a:t>
              </a:r>
              <a:br>
                <a:rPr lang="nl-NL" altLang="en-US" sz="1100" b="1" spc="-10" baseline="0" noProof="0" dirty="0">
                  <a:solidFill>
                    <a:schemeClr val="tx1"/>
                  </a:solidFill>
                  <a:latin typeface="+mn-lt"/>
                </a:rPr>
              </a:br>
              <a:r>
                <a:rPr lang="nl-NL" altLang="en-US" sz="1100" b="1" spc="-10" baseline="0" noProof="0" dirty="0" err="1">
                  <a:solidFill>
                    <a:schemeClr val="tx1"/>
                  </a:solidFill>
                  <a:latin typeface="+mn-lt"/>
                </a:rPr>
                <a:t>bullets</a:t>
              </a:r>
              <a:r>
                <a:rPr lang="nl-NL" altLang="en-US" sz="1100" b="1" spc="-10" baseline="0" noProof="0" dirty="0">
                  <a:solidFill>
                    <a:schemeClr val="tx1"/>
                  </a:solidFill>
                  <a:latin typeface="+mn-lt"/>
                </a:rPr>
                <a:t> aanmaken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lang="nl-NL" altLang="en-US" sz="1000" spc="-10" baseline="0" noProof="0" dirty="0">
                  <a:solidFill>
                    <a:schemeClr val="tx1"/>
                  </a:solidFill>
                  <a:latin typeface="+mn-lt"/>
                </a:rPr>
                <a:t>Via ‘</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Start’ &gt; ‘Alinea’ kun je van tekst een kop,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subkop</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of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bullets</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maken in de juiste huisstijl</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Ga voor de tekst staan die je wilt aanpassen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het pijltje naar links, verlaag je het niveau. Met het pijltje naar </a:t>
              </a:r>
              <a:r>
                <a:rPr lang="nl-NL" altLang="en-US" sz="1000" spc="-10" baseline="0" noProof="0" dirty="0">
                  <a:solidFill>
                    <a:schemeClr val="tx1"/>
                  </a:solidFill>
                  <a:latin typeface="+mn-lt"/>
                </a:rPr>
                <a:t>rechts, verhoog je het niveau</a:t>
              </a:r>
            </a:p>
          </p:txBody>
        </p:sp>
        <p:grpSp>
          <p:nvGrpSpPr>
            <p:cNvPr id="25" name="Group 22">
              <a:extLst>
                <a:ext uri="{FF2B5EF4-FFF2-40B4-BE49-F238E27FC236}">
                  <a16:creationId xmlns:a16="http://schemas.microsoft.com/office/drawing/2014/main" id="{6DAC9F13-3C4F-440A-94B9-88511104E4E9}"/>
                </a:ext>
              </a:extLst>
            </p:cNvPr>
            <p:cNvGrpSpPr/>
            <p:nvPr userDrawn="1"/>
          </p:nvGrpSpPr>
          <p:grpSpPr>
            <a:xfrm>
              <a:off x="-2318863" y="1050055"/>
              <a:ext cx="2044800" cy="534731"/>
              <a:chOff x="-2108199" y="3333735"/>
              <a:chExt cx="2314576" cy="605280"/>
            </a:xfrm>
          </p:grpSpPr>
          <p:grpSp>
            <p:nvGrpSpPr>
              <p:cNvPr id="26" name="Group 9">
                <a:extLst>
                  <a:ext uri="{FF2B5EF4-FFF2-40B4-BE49-F238E27FC236}">
                    <a16:creationId xmlns:a16="http://schemas.microsoft.com/office/drawing/2014/main" id="{346900FD-6306-4420-90EF-C496B3454CC9}"/>
                  </a:ext>
                </a:extLst>
              </p:cNvPr>
              <p:cNvGrpSpPr/>
              <p:nvPr userDrawn="1"/>
            </p:nvGrpSpPr>
            <p:grpSpPr>
              <a:xfrm>
                <a:off x="-2108199" y="3333735"/>
                <a:ext cx="2314576" cy="605280"/>
                <a:chOff x="-1062434" y="2679700"/>
                <a:chExt cx="2314576" cy="605280"/>
              </a:xfrm>
            </p:grpSpPr>
            <p:pic>
              <p:nvPicPr>
                <p:cNvPr id="28" name="Picture 5">
                  <a:extLst>
                    <a:ext uri="{FF2B5EF4-FFF2-40B4-BE49-F238E27FC236}">
                      <a16:creationId xmlns:a16="http://schemas.microsoft.com/office/drawing/2014/main" id="{F37D28F6-CB6E-4B3B-A88A-F6000369BA50}"/>
                    </a:ext>
                  </a:extLst>
                </p:cNvPr>
                <p:cNvPicPr>
                  <a:picLocks noChangeAspect="1"/>
                </p:cNvPicPr>
                <p:nvPr userDrawn="1"/>
              </p:nvPicPr>
              <p:blipFill rotWithShape="1">
                <a:blip r:embed="rId2"/>
                <a:srcRect l="29631" t="6122" r="51385" b="84783"/>
                <a:stretch/>
              </p:blipFill>
              <p:spPr>
                <a:xfrm>
                  <a:off x="-1062434" y="2679700"/>
                  <a:ext cx="2314576" cy="605280"/>
                </a:xfrm>
                <a:prstGeom prst="rect">
                  <a:avLst/>
                </a:prstGeom>
                <a:noFill/>
                <a:ln>
                  <a:noFill/>
                </a:ln>
                <a:effectLst>
                  <a:outerShdw blurRad="63500" sx="102000" sy="102000" algn="ctr" rotWithShape="0">
                    <a:prstClr val="black">
                      <a:alpha val="40000"/>
                    </a:prstClr>
                  </a:outerShdw>
                </a:effectLst>
              </p:spPr>
            </p:pic>
            <p:sp>
              <p:nvSpPr>
                <p:cNvPr id="29" name="Rectangle 21">
                  <a:extLst>
                    <a:ext uri="{FF2B5EF4-FFF2-40B4-BE49-F238E27FC236}">
                      <a16:creationId xmlns:a16="http://schemas.microsoft.com/office/drawing/2014/main" id="{720DD5D2-64E7-44E0-BB4D-21A7746D80B5}"/>
                    </a:ext>
                  </a:extLst>
                </p:cNvPr>
                <p:cNvSpPr/>
                <p:nvPr userDrawn="1"/>
              </p:nvSpPr>
              <p:spPr bwMode="gray">
                <a:xfrm>
                  <a:off x="-518929" y="2752725"/>
                  <a:ext cx="305212" cy="140494"/>
                </a:xfrm>
                <a:prstGeom prst="rect">
                  <a:avLst/>
                </a:prstGeom>
                <a:solidFill>
                  <a:srgbClr val="92D050">
                    <a:alpha val="30000"/>
                  </a:srgbClr>
                </a:solid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sp>
            <p:nvSpPr>
              <p:cNvPr id="27" name="Graphic 19" descr="Close with solid fill">
                <a:extLst>
                  <a:ext uri="{FF2B5EF4-FFF2-40B4-BE49-F238E27FC236}">
                    <a16:creationId xmlns:a16="http://schemas.microsoft.com/office/drawing/2014/main" id="{EA5845DE-E485-4478-9DC9-69C5B4CA2727}"/>
                  </a:ext>
                </a:extLst>
              </p:cNvPr>
              <p:cNvSpPr/>
              <p:nvPr userDrawn="1"/>
            </p:nvSpPr>
            <p:spPr>
              <a:xfrm>
                <a:off x="-2079108" y="3406854"/>
                <a:ext cx="140400" cy="140400"/>
              </a:xfrm>
              <a:custGeom>
                <a:avLst/>
                <a:gdLst>
                  <a:gd name="connsiteX0" fmla="*/ 674370 w 674370"/>
                  <a:gd name="connsiteY0" fmla="*/ 80963 h 674370"/>
                  <a:gd name="connsiteX1" fmla="*/ 593408 w 674370"/>
                  <a:gd name="connsiteY1" fmla="*/ 0 h 674370"/>
                  <a:gd name="connsiteX2" fmla="*/ 337185 w 674370"/>
                  <a:gd name="connsiteY2" fmla="*/ 256223 h 674370"/>
                  <a:gd name="connsiteX3" fmla="*/ 80963 w 674370"/>
                  <a:gd name="connsiteY3" fmla="*/ 0 h 674370"/>
                  <a:gd name="connsiteX4" fmla="*/ 0 w 674370"/>
                  <a:gd name="connsiteY4" fmla="*/ 80963 h 674370"/>
                  <a:gd name="connsiteX5" fmla="*/ 256223 w 674370"/>
                  <a:gd name="connsiteY5" fmla="*/ 337185 h 674370"/>
                  <a:gd name="connsiteX6" fmla="*/ 0 w 674370"/>
                  <a:gd name="connsiteY6" fmla="*/ 593408 h 674370"/>
                  <a:gd name="connsiteX7" fmla="*/ 80963 w 674370"/>
                  <a:gd name="connsiteY7" fmla="*/ 674370 h 674370"/>
                  <a:gd name="connsiteX8" fmla="*/ 337185 w 674370"/>
                  <a:gd name="connsiteY8" fmla="*/ 418148 h 674370"/>
                  <a:gd name="connsiteX9" fmla="*/ 593408 w 674370"/>
                  <a:gd name="connsiteY9" fmla="*/ 674370 h 674370"/>
                  <a:gd name="connsiteX10" fmla="*/ 674370 w 674370"/>
                  <a:gd name="connsiteY10" fmla="*/ 593408 h 674370"/>
                  <a:gd name="connsiteX11" fmla="*/ 418148 w 674370"/>
                  <a:gd name="connsiteY11" fmla="*/ 337185 h 67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4370" h="674370">
                    <a:moveTo>
                      <a:pt x="674370" y="80963"/>
                    </a:moveTo>
                    <a:lnTo>
                      <a:pt x="593408" y="0"/>
                    </a:lnTo>
                    <a:lnTo>
                      <a:pt x="337185" y="256223"/>
                    </a:lnTo>
                    <a:lnTo>
                      <a:pt x="80963" y="0"/>
                    </a:lnTo>
                    <a:lnTo>
                      <a:pt x="0" y="80963"/>
                    </a:lnTo>
                    <a:lnTo>
                      <a:pt x="256223" y="337185"/>
                    </a:lnTo>
                    <a:lnTo>
                      <a:pt x="0" y="593408"/>
                    </a:lnTo>
                    <a:lnTo>
                      <a:pt x="80963" y="674370"/>
                    </a:lnTo>
                    <a:lnTo>
                      <a:pt x="337185" y="418148"/>
                    </a:lnTo>
                    <a:lnTo>
                      <a:pt x="593408" y="674370"/>
                    </a:lnTo>
                    <a:lnTo>
                      <a:pt x="674370" y="593408"/>
                    </a:lnTo>
                    <a:lnTo>
                      <a:pt x="418148" y="337185"/>
                    </a:lnTo>
                    <a:close/>
                  </a:path>
                </a:pathLst>
              </a:custGeom>
              <a:solidFill>
                <a:srgbClr val="FF0000">
                  <a:alpha val="30000"/>
                </a:srgbClr>
              </a:solidFill>
              <a:ln w="6350" cap="flat">
                <a:solidFill>
                  <a:srgbClr val="FF0000"/>
                </a:solidFill>
                <a:prstDash val="solid"/>
                <a:miter/>
              </a:ln>
            </p:spPr>
            <p:txBody>
              <a:bodyPr rtlCol="0" anchor="ctr"/>
              <a:lstStyle/>
              <a:p>
                <a:endParaRPr lang="nl-NL" dirty="0">
                  <a:solidFill>
                    <a:schemeClr val="tx1"/>
                  </a:solidFill>
                </a:endParaRPr>
              </a:p>
            </p:txBody>
          </p:sp>
        </p:grpSp>
      </p:grpSp>
    </p:spTree>
    <p:extLst>
      <p:ext uri="{BB962C8B-B14F-4D97-AF65-F5344CB8AC3E}">
        <p14:creationId xmlns:p14="http://schemas.microsoft.com/office/powerpoint/2010/main" val="294892084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Grafiek paginagroo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440056" y="333670"/>
            <a:ext cx="8258651" cy="581777"/>
          </a:xfrm>
        </p:spPr>
        <p:txBody>
          <a:bodyPr>
            <a:noAutofit/>
          </a:bodyPr>
          <a:lstStyle>
            <a:lvl1pPr>
              <a:defRPr/>
            </a:lvl1pPr>
          </a:lstStyle>
          <a:p>
            <a:r>
              <a:rPr lang="nl-NL" noProof="0" dirty="0"/>
              <a:t>Klik om titel toe te voegen</a:t>
            </a:r>
          </a:p>
        </p:txBody>
      </p:sp>
      <p:sp>
        <p:nvSpPr>
          <p:cNvPr id="6" name="Chart Placeholder 5">
            <a:extLst>
              <a:ext uri="{FF2B5EF4-FFF2-40B4-BE49-F238E27FC236}">
                <a16:creationId xmlns:a16="http://schemas.microsoft.com/office/drawing/2014/main" id="{AF2C0AF9-9479-4176-A7DB-2B958BF52B55}"/>
              </a:ext>
            </a:extLst>
          </p:cNvPr>
          <p:cNvSpPr>
            <a:spLocks noGrp="1"/>
          </p:cNvSpPr>
          <p:nvPr>
            <p:ph type="chart" sz="quarter" idx="12" hasCustomPrompt="1"/>
          </p:nvPr>
        </p:nvSpPr>
        <p:spPr>
          <a:xfrm>
            <a:off x="440056" y="1434510"/>
            <a:ext cx="8258651" cy="4361865"/>
          </a:xfrm>
        </p:spPr>
        <p:txBody>
          <a:bodyPr tIns="0" anchor="ctr" anchorCtr="1"/>
          <a:lstStyle>
            <a:lvl1pPr algn="l">
              <a:spcBef>
                <a:spcPts val="0"/>
              </a:spcBef>
              <a:defRPr sz="900">
                <a:solidFill>
                  <a:schemeClr val="tx1"/>
                </a:solidFill>
              </a:defRPr>
            </a:lvl1pPr>
          </a:lstStyle>
          <a:p>
            <a:r>
              <a:rPr lang="nl-NL" noProof="0" dirty="0"/>
              <a:t>Klik op icoon om</a:t>
            </a:r>
            <a:br>
              <a:rPr lang="nl-NL" noProof="0" dirty="0"/>
            </a:br>
            <a:r>
              <a:rPr lang="nl-NL" noProof="0" dirty="0"/>
              <a:t>grafiek toe te voegen</a:t>
            </a:r>
          </a:p>
        </p:txBody>
      </p:sp>
      <p:sp>
        <p:nvSpPr>
          <p:cNvPr id="8" name="Text Placeholder 3">
            <a:extLst>
              <a:ext uri="{FF2B5EF4-FFF2-40B4-BE49-F238E27FC236}">
                <a16:creationId xmlns:a16="http://schemas.microsoft.com/office/drawing/2014/main" id="{C8655664-2E79-4A28-A352-F5976C49E661}"/>
              </a:ext>
            </a:extLst>
          </p:cNvPr>
          <p:cNvSpPr>
            <a:spLocks noGrp="1"/>
          </p:cNvSpPr>
          <p:nvPr>
            <p:ph type="body" sz="quarter" idx="15" hasCustomPrompt="1"/>
          </p:nvPr>
        </p:nvSpPr>
        <p:spPr>
          <a:xfrm>
            <a:off x="7503320" y="5372657"/>
            <a:ext cx="1195387" cy="423718"/>
          </a:xfrm>
        </p:spPr>
        <p:txBody>
          <a:bodyPr lIns="0" rIns="0"/>
          <a:lstStyle>
            <a:lvl1pPr>
              <a:defRPr sz="600">
                <a:solidFill>
                  <a:schemeClr val="tx1"/>
                </a:solidFill>
              </a:defRPr>
            </a:lvl1pPr>
            <a:lvl2pPr>
              <a:defRPr sz="600"/>
            </a:lvl2pPr>
            <a:lvl3pPr>
              <a:defRPr sz="600"/>
            </a:lvl3pPr>
            <a:lvl4pPr>
              <a:defRPr sz="600"/>
            </a:lvl4pPr>
            <a:lvl5pPr>
              <a:defRPr sz="600"/>
            </a:lvl5pPr>
          </a:lstStyle>
          <a:p>
            <a:pPr lvl="0"/>
            <a:r>
              <a:rPr lang="nl-NL" noProof="0" dirty="0"/>
              <a:t>Klik om brontekst toe te voegen</a:t>
            </a:r>
          </a:p>
        </p:txBody>
      </p:sp>
      <p:sp>
        <p:nvSpPr>
          <p:cNvPr id="3" name="Slide Number Placeholder 2">
            <a:extLst>
              <a:ext uri="{FF2B5EF4-FFF2-40B4-BE49-F238E27FC236}">
                <a16:creationId xmlns:a16="http://schemas.microsoft.com/office/drawing/2014/main" id="{AFEBCDD1-076B-4614-9C4A-B85E5201A97B}"/>
              </a:ext>
            </a:extLst>
          </p:cNvPr>
          <p:cNvSpPr>
            <a:spLocks noGrp="1"/>
          </p:cNvSpPr>
          <p:nvPr>
            <p:ph type="sldNum" sz="quarter" idx="16"/>
          </p:nvPr>
        </p:nvSpPr>
        <p:spPr/>
        <p:txBody>
          <a:bodyPr/>
          <a:lstStyle/>
          <a:p>
            <a:fld id="{5A195573-6125-40C3-AA0C-3AC6CFB9F86B}" type="slidenum">
              <a:rPr lang="en-US" smtClean="0"/>
              <a:pPr/>
              <a:t>‹nr.›</a:t>
            </a:fld>
            <a:endParaRPr lang="en-US" dirty="0"/>
          </a:p>
        </p:txBody>
      </p:sp>
    </p:spTree>
    <p:extLst>
      <p:ext uri="{BB962C8B-B14F-4D97-AF65-F5344CB8AC3E}">
        <p14:creationId xmlns:p14="http://schemas.microsoft.com/office/powerpoint/2010/main" val="73032503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Alleen tite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440056" y="333670"/>
            <a:ext cx="8258651" cy="581777"/>
          </a:xfrm>
        </p:spPr>
        <p:txBody>
          <a:bodyPr/>
          <a:lstStyle/>
          <a:p>
            <a:r>
              <a:rPr lang="nl-NL" noProof="0" dirty="0"/>
              <a:t>Klik om titel toe te voegen</a:t>
            </a:r>
          </a:p>
        </p:txBody>
      </p:sp>
      <p:sp>
        <p:nvSpPr>
          <p:cNvPr id="3" name="Slide Number Placeholder 2">
            <a:extLst>
              <a:ext uri="{FF2B5EF4-FFF2-40B4-BE49-F238E27FC236}">
                <a16:creationId xmlns:a16="http://schemas.microsoft.com/office/drawing/2014/main" id="{CEB75032-741F-4B01-ACC6-003B393EAA7E}"/>
              </a:ext>
            </a:extLst>
          </p:cNvPr>
          <p:cNvSpPr>
            <a:spLocks noGrp="1"/>
          </p:cNvSpPr>
          <p:nvPr>
            <p:ph type="sldNum" sz="quarter" idx="10"/>
          </p:nvPr>
        </p:nvSpPr>
        <p:spPr/>
        <p:txBody>
          <a:bodyPr/>
          <a:lstStyle/>
          <a:p>
            <a:fld id="{5A195573-6125-40C3-AA0C-3AC6CFB9F86B}" type="slidenum">
              <a:rPr lang="en-US" smtClean="0"/>
              <a:pPr/>
              <a:t>‹nr.›</a:t>
            </a:fld>
            <a:endParaRPr lang="en-US" dirty="0"/>
          </a:p>
        </p:txBody>
      </p:sp>
    </p:spTree>
    <p:extLst>
      <p:ext uri="{BB962C8B-B14F-4D97-AF65-F5344CB8AC3E}">
        <p14:creationId xmlns:p14="http://schemas.microsoft.com/office/powerpoint/2010/main" val="417220549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EF6736CB-7B1C-4AB6-BCF4-74E45F1D0EAE}" type="datetimeFigureOut">
              <a:rPr lang="nl-NL" smtClean="0"/>
              <a:t>4-6-2025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0B10371-4925-4193-8729-D49179832FDC}" type="slidenum">
              <a:rPr lang="nl-NL" smtClean="0"/>
              <a:t>‹nr.›</a:t>
            </a:fld>
            <a:endParaRPr lang="nl-NL"/>
          </a:p>
        </p:txBody>
      </p:sp>
    </p:spTree>
    <p:extLst>
      <p:ext uri="{BB962C8B-B14F-4D97-AF65-F5344CB8AC3E}">
        <p14:creationId xmlns:p14="http://schemas.microsoft.com/office/powerpoint/2010/main" val="241624338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EF6736CB-7B1C-4AB6-BCF4-74E45F1D0EAE}" type="datetimeFigureOut">
              <a:rPr lang="nl-NL" smtClean="0"/>
              <a:t>4-6-2025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0B10371-4925-4193-8729-D49179832FDC}" type="slidenum">
              <a:rPr lang="nl-NL" smtClean="0"/>
              <a:t>‹nr.›</a:t>
            </a:fld>
            <a:endParaRPr lang="nl-NL"/>
          </a:p>
        </p:txBody>
      </p:sp>
    </p:spTree>
    <p:extLst>
      <p:ext uri="{BB962C8B-B14F-4D97-AF65-F5344CB8AC3E}">
        <p14:creationId xmlns:p14="http://schemas.microsoft.com/office/powerpoint/2010/main" val="1144210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eldia (2 regelige titel) zonder subtitel">
    <p:bg>
      <p:bgPr>
        <a:solidFill>
          <a:schemeClr val="bg1"/>
        </a:solidFill>
        <a:effectLst/>
      </p:bgPr>
    </p:bg>
    <p:spTree>
      <p:nvGrpSpPr>
        <p:cNvPr id="1" name=""/>
        <p:cNvGrpSpPr/>
        <p:nvPr/>
      </p:nvGrpSpPr>
      <p:grpSpPr>
        <a:xfrm>
          <a:off x="0" y="0"/>
          <a:ext cx="0" cy="0"/>
          <a:chOff x="0" y="0"/>
          <a:chExt cx="0" cy="0"/>
        </a:xfrm>
      </p:grpSpPr>
      <p:sp>
        <p:nvSpPr>
          <p:cNvPr id="33" name="Rectangle 3">
            <a:extLst>
              <a:ext uri="{FF2B5EF4-FFF2-40B4-BE49-F238E27FC236}">
                <a16:creationId xmlns:a16="http://schemas.microsoft.com/office/drawing/2014/main" id="{C17904E4-727E-4D23-BD61-D05C2551D914}"/>
              </a:ext>
            </a:extLst>
          </p:cNvPr>
          <p:cNvSpPr/>
          <p:nvPr userDrawn="1"/>
        </p:nvSpPr>
        <p:spPr>
          <a:xfrm>
            <a:off x="-2574472" y="-2157046"/>
            <a:ext cx="14292944" cy="111720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350" dirty="0"/>
          </a:p>
        </p:txBody>
      </p:sp>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4064796" y="4820143"/>
            <a:ext cx="4453515" cy="809130"/>
          </a:xfrm>
        </p:spPr>
        <p:txBody>
          <a:bodyPr anchor="b" anchorCtr="0">
            <a:noAutofit/>
          </a:bodyPr>
          <a:lstStyle>
            <a:lvl1pPr>
              <a:lnSpc>
                <a:spcPct val="80000"/>
              </a:lnSpc>
              <a:defRPr sz="3000" spc="-45" baseline="0"/>
            </a:lvl1pPr>
          </a:lstStyle>
          <a:p>
            <a:r>
              <a:rPr lang="nl-NL" noProof="0" dirty="0"/>
              <a:t>Klik om titel toe te voegen</a:t>
            </a:r>
          </a:p>
        </p:txBody>
      </p:sp>
      <p:sp>
        <p:nvSpPr>
          <p:cNvPr id="10" name="Text Placeholder 10">
            <a:extLst>
              <a:ext uri="{FF2B5EF4-FFF2-40B4-BE49-F238E27FC236}">
                <a16:creationId xmlns:a16="http://schemas.microsoft.com/office/drawing/2014/main" id="{B8CD1A78-9E90-4C3C-B38D-F14E44C2DD0B}"/>
              </a:ext>
            </a:extLst>
          </p:cNvPr>
          <p:cNvSpPr>
            <a:spLocks noGrp="1"/>
          </p:cNvSpPr>
          <p:nvPr>
            <p:ph type="body" sz="quarter" idx="11" hasCustomPrompt="1"/>
          </p:nvPr>
        </p:nvSpPr>
        <p:spPr>
          <a:xfrm>
            <a:off x="4064795" y="5948489"/>
            <a:ext cx="4453515" cy="232858"/>
          </a:xfrm>
        </p:spPr>
        <p:txBody>
          <a:bodyPr>
            <a:noAutofit/>
          </a:bodyPr>
          <a:lstStyle>
            <a:lvl1pPr>
              <a:defRPr sz="1350"/>
            </a:lvl1pPr>
          </a:lstStyle>
          <a:p>
            <a:pPr lvl="0"/>
            <a:r>
              <a:rPr lang="nl-NL" noProof="0" dirty="0"/>
              <a:t>Klik om afdeling en datum toe te voegen</a:t>
            </a:r>
          </a:p>
        </p:txBody>
      </p:sp>
      <p:sp>
        <p:nvSpPr>
          <p:cNvPr id="22" name="Rectangle 106">
            <a:extLst>
              <a:ext uri="{FF2B5EF4-FFF2-40B4-BE49-F238E27FC236}">
                <a16:creationId xmlns:a16="http://schemas.microsoft.com/office/drawing/2014/main" id="{E1226467-AB0F-440B-8BD1-5CF9D96055D1}"/>
              </a:ext>
            </a:extLst>
          </p:cNvPr>
          <p:cNvSpPr>
            <a:spLocks noChangeArrowheads="1"/>
          </p:cNvSpPr>
          <p:nvPr userDrawn="1"/>
        </p:nvSpPr>
        <p:spPr bwMode="gray">
          <a:xfrm>
            <a:off x="-2433974" y="5879672"/>
            <a:ext cx="2333040" cy="978331"/>
          </a:xfrm>
          <a:prstGeom prst="rect">
            <a:avLst/>
          </a:prstGeom>
          <a:solidFill>
            <a:schemeClr val="bg1">
              <a:lumMod val="95000"/>
            </a:schemeClr>
          </a:solidFill>
          <a:ln>
            <a:noFill/>
          </a:ln>
          <a:effectLst/>
        </p:spPr>
        <p:txBody>
          <a:bodyPr wrap="square" lIns="108000" tIns="108000" rIns="108000" bIns="135000" anchor="b" anchorCtr="0">
            <a:spAutoFit/>
          </a:bodyPr>
          <a:lstStyle/>
          <a:p>
            <a:pPr marL="0" marR="0" lvl="0" indent="0" algn="l" defTabSz="685783" rtl="0" eaLnBrk="1" fontAlgn="auto" latinLnBrk="0" hangingPunct="1">
              <a:lnSpc>
                <a:spcPct val="95000"/>
              </a:lnSpc>
              <a:spcBef>
                <a:spcPts val="450"/>
              </a:spcBef>
              <a:spcAft>
                <a:spcPts val="0"/>
              </a:spcAft>
              <a:buClrTx/>
              <a:buSzTx/>
              <a:buFontTx/>
              <a:buNone/>
              <a:tabLst>
                <a:tab pos="856039" algn="l"/>
              </a:tabLst>
              <a:defRPr/>
            </a:pPr>
            <a:r>
              <a:rPr kumimoji="0" lang="nl-NL" altLang="en-US" sz="825" b="1" i="0" u="none" strike="noStrike" kern="1200" cap="none" spc="-8" normalizeH="0" baseline="0" noProof="0" dirty="0">
                <a:ln>
                  <a:noFill/>
                </a:ln>
                <a:solidFill>
                  <a:schemeClr val="tx1"/>
                </a:solidFill>
                <a:effectLst/>
                <a:uLnTx/>
                <a:uFillTx/>
                <a:latin typeface="Open Sans"/>
                <a:ea typeface="+mn-ea"/>
                <a:cs typeface="+mn-cs"/>
              </a:rPr>
              <a:t>Dia opnieuw instellen (reset)</a:t>
            </a:r>
            <a:endParaRPr kumimoji="0" lang="nl-NL" altLang="en-US" sz="750" b="0" i="0" u="none" strike="noStrike" kern="1200" cap="none" spc="-8" normalizeH="0" baseline="0" noProof="0" dirty="0">
              <a:ln>
                <a:noFill/>
              </a:ln>
              <a:solidFill>
                <a:schemeClr val="tx1"/>
              </a:solidFill>
              <a:effectLst/>
              <a:uLnTx/>
              <a:uFillTx/>
              <a:latin typeface="Open Sans"/>
              <a:ea typeface="+mn-ea"/>
              <a:cs typeface="+mn-cs"/>
            </a:endParaRPr>
          </a:p>
          <a:p>
            <a:pPr marL="0" marR="0" lvl="0" indent="0" algn="l" defTabSz="685783" rtl="0" eaLnBrk="1" fontAlgn="auto" latinLnBrk="0" hangingPunct="1">
              <a:lnSpc>
                <a:spcPct val="95000"/>
              </a:lnSpc>
              <a:spcBef>
                <a:spcPts val="450"/>
              </a:spcBef>
              <a:spcAft>
                <a:spcPts val="0"/>
              </a:spcAft>
              <a:buClrTx/>
              <a:buSzTx/>
              <a:buFont typeface="+mj-lt"/>
              <a:buNone/>
              <a:tabLst>
                <a:tab pos="856039" algn="l"/>
              </a:tabLst>
              <a:defRPr/>
            </a:pPr>
            <a:r>
              <a:rPr kumimoji="0" lang="nl-NL" altLang="en-US" sz="750" b="0" i="0" u="none" strike="noStrike" kern="1200" cap="none" spc="-8" normalizeH="0" baseline="0" noProof="0" dirty="0">
                <a:ln>
                  <a:noFill/>
                </a:ln>
                <a:solidFill>
                  <a:schemeClr val="tx1"/>
                </a:solidFill>
                <a:effectLst/>
                <a:uLnTx/>
                <a:uFillTx/>
                <a:latin typeface="Open Sans"/>
                <a:ea typeface="+mn-ea"/>
                <a:cs typeface="+mn-cs"/>
              </a:rPr>
              <a:t>Onder de tab ‘Start’ staat linksboven naast de knop nieuwe dia een knop ‘Opnieuw instellen’. Als deze knop wordt ingedrukt stelt de slide </a:t>
            </a:r>
            <a:br>
              <a:rPr kumimoji="0" lang="nl-NL" altLang="en-US" sz="750" b="0" i="0" u="none" strike="noStrike" kern="1200" cap="none" spc="-8" normalizeH="0" baseline="0" noProof="0" dirty="0">
                <a:ln>
                  <a:noFill/>
                </a:ln>
                <a:solidFill>
                  <a:schemeClr val="tx1"/>
                </a:solidFill>
                <a:effectLst/>
                <a:uLnTx/>
                <a:uFillTx/>
                <a:latin typeface="Open Sans"/>
                <a:ea typeface="+mn-ea"/>
                <a:cs typeface="+mn-cs"/>
              </a:rPr>
            </a:br>
            <a:r>
              <a:rPr kumimoji="0" lang="nl-NL" altLang="en-US" sz="750" b="0" i="0" u="none" strike="noStrike" kern="1200" cap="none" spc="-8" normalizeH="0" baseline="0" noProof="0" dirty="0">
                <a:ln>
                  <a:noFill/>
                </a:ln>
                <a:solidFill>
                  <a:schemeClr val="tx1"/>
                </a:solidFill>
                <a:effectLst/>
                <a:uLnTx/>
                <a:uFillTx/>
                <a:latin typeface="Open Sans"/>
                <a:ea typeface="+mn-ea"/>
                <a:cs typeface="+mn-cs"/>
              </a:rPr>
              <a:t>alles opnieuw in naar de goede huisstijl (kleuren, lettergroottes, afbeelding plaatsing e.d.).</a:t>
            </a:r>
          </a:p>
        </p:txBody>
      </p:sp>
      <p:sp>
        <p:nvSpPr>
          <p:cNvPr id="27" name="Rectangle 106">
            <a:extLst>
              <a:ext uri="{FF2B5EF4-FFF2-40B4-BE49-F238E27FC236}">
                <a16:creationId xmlns:a16="http://schemas.microsoft.com/office/drawing/2014/main" id="{33C1FE4E-F479-4942-B4EE-5D5365D93BDA}"/>
              </a:ext>
            </a:extLst>
          </p:cNvPr>
          <p:cNvSpPr>
            <a:spLocks noChangeArrowheads="1"/>
          </p:cNvSpPr>
          <p:nvPr userDrawn="1"/>
        </p:nvSpPr>
        <p:spPr bwMode="gray">
          <a:xfrm>
            <a:off x="-2433974" y="4"/>
            <a:ext cx="2333040" cy="1216216"/>
          </a:xfrm>
          <a:prstGeom prst="rect">
            <a:avLst/>
          </a:prstGeom>
          <a:solidFill>
            <a:schemeClr val="bg1">
              <a:lumMod val="95000"/>
            </a:schemeClr>
          </a:solidFill>
          <a:ln>
            <a:noFill/>
          </a:ln>
          <a:effectLst/>
        </p:spPr>
        <p:txBody>
          <a:bodyPr wrap="square" lIns="108000" tIns="108000" rIns="108000" bIns="135000" anchor="t">
            <a:spAutoFit/>
          </a:bodyPr>
          <a:lstStyle/>
          <a:p>
            <a:pPr marL="0" marR="0" lvl="0" indent="0" algn="l" defTabSz="685783" rtl="0" eaLnBrk="1" fontAlgn="auto" latinLnBrk="0" hangingPunct="1">
              <a:lnSpc>
                <a:spcPct val="95000"/>
              </a:lnSpc>
              <a:spcBef>
                <a:spcPts val="450"/>
              </a:spcBef>
              <a:spcAft>
                <a:spcPts val="0"/>
              </a:spcAft>
              <a:buClrTx/>
              <a:buSzTx/>
              <a:buFontTx/>
              <a:buNone/>
              <a:tabLst>
                <a:tab pos="856039" algn="l"/>
              </a:tabLst>
              <a:defRPr/>
            </a:pPr>
            <a:r>
              <a:rPr kumimoji="0" lang="nl-NL" altLang="en-US" sz="825" b="1" i="0" u="none" strike="noStrike" kern="1200" cap="none" spc="-8" normalizeH="0" baseline="0" noProof="0" dirty="0">
                <a:ln>
                  <a:noFill/>
                </a:ln>
                <a:solidFill>
                  <a:schemeClr val="tx1"/>
                </a:solidFill>
                <a:effectLst/>
                <a:uLnTx/>
                <a:uFillTx/>
                <a:latin typeface="Open Sans"/>
                <a:ea typeface="+mn-ea"/>
                <a:cs typeface="+mn-cs"/>
              </a:rPr>
              <a:t>Afbeelding plaatsen</a:t>
            </a:r>
            <a:endParaRPr kumimoji="0" lang="nl-NL" altLang="en-US" sz="750" b="0" i="0" u="none" strike="noStrike" kern="1200" cap="none" spc="-8" normalizeH="0" baseline="0" noProof="0" dirty="0">
              <a:ln>
                <a:noFill/>
              </a:ln>
              <a:solidFill>
                <a:schemeClr val="tx1"/>
              </a:solidFill>
              <a:effectLst/>
              <a:uLnTx/>
              <a:uFillTx/>
              <a:latin typeface="Open Sans"/>
              <a:ea typeface="+mn-ea"/>
              <a:cs typeface="+mn-cs"/>
            </a:endParaRPr>
          </a:p>
          <a:p>
            <a:pPr marL="107997" marR="0" lvl="0" indent="-107997" algn="l" defTabSz="685783" rtl="0" eaLnBrk="1" fontAlgn="auto" latinLnBrk="0" hangingPunct="1">
              <a:lnSpc>
                <a:spcPct val="95000"/>
              </a:lnSpc>
              <a:spcBef>
                <a:spcPts val="450"/>
              </a:spcBef>
              <a:spcAft>
                <a:spcPts val="0"/>
              </a:spcAft>
              <a:buClrTx/>
              <a:buSzTx/>
              <a:buFont typeface="+mj-lt"/>
              <a:buAutoNum type="arabicPeriod"/>
              <a:tabLst>
                <a:tab pos="856039" algn="l"/>
              </a:tabLst>
              <a:defRPr/>
            </a:pPr>
            <a:r>
              <a:rPr kumimoji="0" lang="nl-NL" altLang="en-US" sz="750" b="0" i="0" u="none" strike="noStrike" kern="1200" cap="none" spc="-8" normalizeH="0" baseline="0" noProof="0" dirty="0">
                <a:ln>
                  <a:noFill/>
                </a:ln>
                <a:solidFill>
                  <a:schemeClr val="tx1"/>
                </a:solidFill>
                <a:effectLst/>
                <a:uLnTx/>
                <a:uFillTx/>
                <a:latin typeface="Open Sans"/>
                <a:ea typeface="+mn-ea"/>
                <a:cs typeface="+mn-cs"/>
              </a:rPr>
              <a:t>Klik op het icoon in het midden van het afbeeldingsvlak</a:t>
            </a:r>
          </a:p>
          <a:p>
            <a:pPr marL="107997" marR="0" lvl="0" indent="-107997" algn="l" defTabSz="685783" rtl="0" eaLnBrk="1" fontAlgn="auto" latinLnBrk="0" hangingPunct="1">
              <a:lnSpc>
                <a:spcPct val="95000"/>
              </a:lnSpc>
              <a:spcBef>
                <a:spcPts val="450"/>
              </a:spcBef>
              <a:spcAft>
                <a:spcPts val="0"/>
              </a:spcAft>
              <a:buClrTx/>
              <a:buSzTx/>
              <a:buFont typeface="+mj-lt"/>
              <a:buAutoNum type="arabicPeriod"/>
              <a:tabLst>
                <a:tab pos="856039" algn="l"/>
              </a:tabLst>
              <a:defRPr/>
            </a:pPr>
            <a:r>
              <a:rPr kumimoji="0" lang="nl-NL" altLang="en-US" sz="750" b="0" i="0" u="none" strike="noStrike" kern="1200" cap="none" spc="-8" normalizeH="0" baseline="0" noProof="0" dirty="0">
                <a:ln>
                  <a:noFill/>
                </a:ln>
                <a:solidFill>
                  <a:schemeClr val="tx1"/>
                </a:solidFill>
                <a:effectLst/>
                <a:uLnTx/>
                <a:uFillTx/>
                <a:latin typeface="Open Sans"/>
                <a:ea typeface="+mn-ea"/>
                <a:cs typeface="+mn-cs"/>
              </a:rPr>
              <a:t>Selecteer een afbeelding. Let op: Gebruik hiervoor een liggende afbeelding (landscape)</a:t>
            </a:r>
          </a:p>
          <a:p>
            <a:pPr marL="107997" marR="0" lvl="0" indent="-107997" algn="l" defTabSz="685783" rtl="0" eaLnBrk="1" fontAlgn="auto" latinLnBrk="0" hangingPunct="1">
              <a:lnSpc>
                <a:spcPct val="95000"/>
              </a:lnSpc>
              <a:spcBef>
                <a:spcPts val="450"/>
              </a:spcBef>
              <a:spcAft>
                <a:spcPts val="0"/>
              </a:spcAft>
              <a:buClrTx/>
              <a:buSzTx/>
              <a:buFont typeface="+mj-lt"/>
              <a:buAutoNum type="arabicPeriod"/>
              <a:tabLst>
                <a:tab pos="856039" algn="l"/>
              </a:tabLst>
              <a:defRPr/>
            </a:pPr>
            <a:r>
              <a:rPr kumimoji="0" lang="nl-NL" altLang="en-US" sz="750" b="0" i="0" u="none" strike="noStrike" kern="1200" cap="none" spc="-8" normalizeH="0" baseline="0" noProof="0" dirty="0">
                <a:ln>
                  <a:noFill/>
                </a:ln>
                <a:solidFill>
                  <a:schemeClr val="tx1"/>
                </a:solidFill>
                <a:effectLst/>
                <a:uLnTx/>
                <a:uFillTx/>
                <a:latin typeface="Open Sans"/>
                <a:ea typeface="+mn-ea"/>
                <a:cs typeface="+mn-cs"/>
              </a:rPr>
              <a:t>Klik op ‘Invoegen’ en de afbeelding wordt geplaatst</a:t>
            </a:r>
          </a:p>
        </p:txBody>
      </p:sp>
      <p:grpSp>
        <p:nvGrpSpPr>
          <p:cNvPr id="39" name="Groep 24">
            <a:extLst>
              <a:ext uri="{FF2B5EF4-FFF2-40B4-BE49-F238E27FC236}">
                <a16:creationId xmlns:a16="http://schemas.microsoft.com/office/drawing/2014/main" id="{355D00C2-97FA-4A41-B9D0-FFC0D4C7293E}"/>
              </a:ext>
            </a:extLst>
          </p:cNvPr>
          <p:cNvGrpSpPr/>
          <p:nvPr userDrawn="1"/>
        </p:nvGrpSpPr>
        <p:grpSpPr>
          <a:xfrm>
            <a:off x="9247577" y="1"/>
            <a:ext cx="2329217" cy="5718810"/>
            <a:chOff x="12326583" y="1"/>
            <a:chExt cx="2329217" cy="5718810"/>
          </a:xfrm>
        </p:grpSpPr>
        <p:sp>
          <p:nvSpPr>
            <p:cNvPr id="40" name="Rectangle 106">
              <a:extLst>
                <a:ext uri="{FF2B5EF4-FFF2-40B4-BE49-F238E27FC236}">
                  <a16:creationId xmlns:a16="http://schemas.microsoft.com/office/drawing/2014/main" id="{809CFE19-99B8-4772-832F-50F4C63656D1}"/>
                </a:ext>
              </a:extLst>
            </p:cNvPr>
            <p:cNvSpPr>
              <a:spLocks noChangeArrowheads="1"/>
            </p:cNvSpPr>
            <p:nvPr userDrawn="1"/>
          </p:nvSpPr>
          <p:spPr bwMode="gray">
            <a:xfrm>
              <a:off x="12326583" y="1"/>
              <a:ext cx="2329217" cy="5718810"/>
            </a:xfrm>
            <a:prstGeom prst="rect">
              <a:avLst/>
            </a:prstGeom>
            <a:solidFill>
              <a:schemeClr val="bg1">
                <a:lumMod val="95000"/>
              </a:schemeClr>
            </a:solidFill>
            <a:ln>
              <a:noFill/>
            </a:ln>
            <a:effectLst/>
          </p:spPr>
          <p:txBody>
            <a:bodyPr wrap="square" lIns="144000" tIns="144000" rIns="144000" bIns="180000" anchor="t">
              <a:no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Afbeelding passend maken</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de geplaatste afbeelding en kies vervolgens de tab ‘Afbeeldingsopmaak’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de knop ‘Bijsnijden’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Je kunt nu de afbeelding op twee manieren passend maken:</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Sleep de foto op zo’n manier dat het gedeelte dat zichtbaar moet zijn in het afbeeldingsvlak juist staat</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de witte bolletjes kun je de afbeelding groter of kleiner maken op zo’n manier dat het gedeelte dat zichtbaar moet zijn in het afbeeldingsvlak juist staat</a:t>
              </a:r>
            </a:p>
          </p:txBody>
        </p:sp>
        <p:grpSp>
          <p:nvGrpSpPr>
            <p:cNvPr id="48" name="Groep 26">
              <a:extLst>
                <a:ext uri="{FF2B5EF4-FFF2-40B4-BE49-F238E27FC236}">
                  <a16:creationId xmlns:a16="http://schemas.microsoft.com/office/drawing/2014/main" id="{B26CB98F-8975-47EF-9564-A3BDD05205FF}"/>
                </a:ext>
              </a:extLst>
            </p:cNvPr>
            <p:cNvGrpSpPr>
              <a:grpSpLocks noChangeAspect="1"/>
            </p:cNvGrpSpPr>
            <p:nvPr userDrawn="1"/>
          </p:nvGrpSpPr>
          <p:grpSpPr>
            <a:xfrm>
              <a:off x="12616299" y="4739224"/>
              <a:ext cx="1766851" cy="793244"/>
              <a:chOff x="2766083" y="6357983"/>
              <a:chExt cx="1485890" cy="667104"/>
            </a:xfrm>
          </p:grpSpPr>
          <p:pic>
            <p:nvPicPr>
              <p:cNvPr id="53" name="Picture 15">
                <a:extLst>
                  <a:ext uri="{FF2B5EF4-FFF2-40B4-BE49-F238E27FC236}">
                    <a16:creationId xmlns:a16="http://schemas.microsoft.com/office/drawing/2014/main" id="{7C837884-49EE-4D07-B422-643D3AB4832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gray">
              <a:xfrm>
                <a:off x="3332816" y="6454073"/>
                <a:ext cx="352425" cy="352425"/>
              </a:xfrm>
              <a:prstGeom prst="rect">
                <a:avLst/>
              </a:prstGeom>
            </p:spPr>
          </p:pic>
          <p:pic>
            <p:nvPicPr>
              <p:cNvPr id="54" name="Picture 18">
                <a:extLst>
                  <a:ext uri="{FF2B5EF4-FFF2-40B4-BE49-F238E27FC236}">
                    <a16:creationId xmlns:a16="http://schemas.microsoft.com/office/drawing/2014/main" id="{F9B6E9BC-5EC8-4FD2-9AB0-A19F0B3B9A7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gray">
              <a:xfrm>
                <a:off x="2766083" y="6454074"/>
                <a:ext cx="352425" cy="352425"/>
              </a:xfrm>
              <a:prstGeom prst="rect">
                <a:avLst/>
              </a:prstGeom>
            </p:spPr>
          </p:pic>
          <p:pic>
            <p:nvPicPr>
              <p:cNvPr id="55" name="Picture 19">
                <a:extLst>
                  <a:ext uri="{FF2B5EF4-FFF2-40B4-BE49-F238E27FC236}">
                    <a16:creationId xmlns:a16="http://schemas.microsoft.com/office/drawing/2014/main" id="{52EA05BD-85F6-47EC-A98D-B787694859C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gray">
              <a:xfrm>
                <a:off x="3899548" y="6454074"/>
                <a:ext cx="352425" cy="352425"/>
              </a:xfrm>
              <a:prstGeom prst="rect">
                <a:avLst/>
              </a:prstGeom>
            </p:spPr>
          </p:pic>
          <p:cxnSp>
            <p:nvCxnSpPr>
              <p:cNvPr id="56" name="Straight Arrow Connector 23">
                <a:extLst>
                  <a:ext uri="{FF2B5EF4-FFF2-40B4-BE49-F238E27FC236}">
                    <a16:creationId xmlns:a16="http://schemas.microsoft.com/office/drawing/2014/main" id="{6FC75973-A681-4983-9F44-BF0BFDFB6B29}"/>
                  </a:ext>
                </a:extLst>
              </p:cNvPr>
              <p:cNvCxnSpPr/>
              <p:nvPr/>
            </p:nvCxnSpPr>
            <p:spPr bwMode="gray">
              <a:xfrm flipV="1">
                <a:off x="294229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Straight Connector 24">
                <a:extLst>
                  <a:ext uri="{FF2B5EF4-FFF2-40B4-BE49-F238E27FC236}">
                    <a16:creationId xmlns:a16="http://schemas.microsoft.com/office/drawing/2014/main" id="{88F069D8-D367-4D11-9945-064C0E88AFAD}"/>
                  </a:ext>
                </a:extLst>
              </p:cNvPr>
              <p:cNvCxnSpPr>
                <a:stCxn id="53" idx="0"/>
                <a:endCxn id="53" idx="2"/>
              </p:cNvCxnSpPr>
              <p:nvPr/>
            </p:nvCxnSpPr>
            <p:spPr bwMode="gray">
              <a:xfrm rot="2700000">
                <a:off x="3509030" y="6357985"/>
                <a:ext cx="0" cy="544604"/>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8" name="Straight Connector 26">
                <a:extLst>
                  <a:ext uri="{FF2B5EF4-FFF2-40B4-BE49-F238E27FC236}">
                    <a16:creationId xmlns:a16="http://schemas.microsoft.com/office/drawing/2014/main" id="{E2A5491F-152B-45FC-B176-530A770FFA88}"/>
                  </a:ext>
                </a:extLst>
              </p:cNvPr>
              <p:cNvCxnSpPr>
                <a:stCxn id="53" idx="3"/>
                <a:endCxn id="53" idx="1"/>
              </p:cNvCxnSpPr>
              <p:nvPr/>
            </p:nvCxnSpPr>
            <p:spPr bwMode="gray">
              <a:xfrm rot="2700000" flipH="1">
                <a:off x="3236724" y="6630287"/>
                <a:ext cx="544608"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9" name="Straight Arrow Connector 27">
                <a:extLst>
                  <a:ext uri="{FF2B5EF4-FFF2-40B4-BE49-F238E27FC236}">
                    <a16:creationId xmlns:a16="http://schemas.microsoft.com/office/drawing/2014/main" id="{080EB873-1E9F-4FF9-BAD6-D62FAADD2BD4}"/>
                  </a:ext>
                </a:extLst>
              </p:cNvPr>
              <p:cNvCxnSpPr/>
              <p:nvPr/>
            </p:nvCxnSpPr>
            <p:spPr bwMode="gray">
              <a:xfrm flipV="1">
                <a:off x="412338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0" name="Oval 28">
                <a:extLst>
                  <a:ext uri="{FF2B5EF4-FFF2-40B4-BE49-F238E27FC236}">
                    <a16:creationId xmlns:a16="http://schemas.microsoft.com/office/drawing/2014/main" id="{2D02C2AC-DF15-4720-9231-D086D3963600}"/>
                  </a:ext>
                </a:extLst>
              </p:cNvPr>
              <p:cNvSpPr/>
              <p:nvPr/>
            </p:nvSpPr>
            <p:spPr bwMode="gray">
              <a:xfrm>
                <a:off x="4018611" y="6573137"/>
                <a:ext cx="233362" cy="233362"/>
              </a:xfrm>
              <a:prstGeom prst="ellipse">
                <a:avLst/>
              </a:prstGeom>
              <a:solidFill>
                <a:srgbClr val="FFFFFF">
                  <a:alpha val="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grpSp>
          <p:nvGrpSpPr>
            <p:cNvPr id="49" name="Groep 27">
              <a:extLst>
                <a:ext uri="{FF2B5EF4-FFF2-40B4-BE49-F238E27FC236}">
                  <a16:creationId xmlns:a16="http://schemas.microsoft.com/office/drawing/2014/main" id="{1519B6F6-8311-44F6-B328-5D91F70384C2}"/>
                </a:ext>
              </a:extLst>
            </p:cNvPr>
            <p:cNvGrpSpPr/>
            <p:nvPr userDrawn="1"/>
          </p:nvGrpSpPr>
          <p:grpSpPr>
            <a:xfrm>
              <a:off x="12610022" y="1108316"/>
              <a:ext cx="425380" cy="577954"/>
              <a:chOff x="-37364" y="4061531"/>
              <a:chExt cx="571037" cy="775855"/>
            </a:xfrm>
          </p:grpSpPr>
          <p:pic>
            <p:nvPicPr>
              <p:cNvPr id="51" name="Afbeelding 29">
                <a:extLst>
                  <a:ext uri="{FF2B5EF4-FFF2-40B4-BE49-F238E27FC236}">
                    <a16:creationId xmlns:a16="http://schemas.microsoft.com/office/drawing/2014/main" id="{C16B05DE-949C-4460-91B9-849949B301E1}"/>
                  </a:ext>
                </a:extLst>
              </p:cNvPr>
              <p:cNvPicPr>
                <a:picLocks noChangeAspect="1"/>
              </p:cNvPicPr>
              <p:nvPr userDrawn="1"/>
            </p:nvPicPr>
            <p:blipFill rotWithShape="1">
              <a:blip r:embed="rId5"/>
              <a:srcRect l="70194" t="13882" r="22159" b="63043"/>
              <a:stretch/>
            </p:blipFill>
            <p:spPr>
              <a:xfrm>
                <a:off x="-37364" y="4061531"/>
                <a:ext cx="571037" cy="775855"/>
              </a:xfrm>
              <a:prstGeom prst="rect">
                <a:avLst/>
              </a:prstGeom>
              <a:noFill/>
              <a:ln>
                <a:noFill/>
              </a:ln>
              <a:effectLst>
                <a:outerShdw blurRad="63500" sx="102000" sy="102000" algn="ctr" rotWithShape="0">
                  <a:prstClr val="black">
                    <a:alpha val="40000"/>
                  </a:prstClr>
                </a:outerShdw>
              </a:effectLst>
            </p:spPr>
          </p:pic>
          <p:sp>
            <p:nvSpPr>
              <p:cNvPr id="52" name="Rectangle 21">
                <a:extLst>
                  <a:ext uri="{FF2B5EF4-FFF2-40B4-BE49-F238E27FC236}">
                    <a16:creationId xmlns:a16="http://schemas.microsoft.com/office/drawing/2014/main" id="{54361FD5-9270-4B3A-8CF9-C26959444074}"/>
                  </a:ext>
                </a:extLst>
              </p:cNvPr>
              <p:cNvSpPr/>
              <p:nvPr userDrawn="1"/>
            </p:nvSpPr>
            <p:spPr bwMode="gray">
              <a:xfrm>
                <a:off x="-10897" y="4113410"/>
                <a:ext cx="518104" cy="504825"/>
              </a:xfrm>
              <a:prstGeom prst="rect">
                <a:avLst/>
              </a:prstGeom>
              <a:solidFill>
                <a:srgbClr val="FFFFFF">
                  <a:alpha val="0"/>
                </a:srgbClr>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pic>
          <p:nvPicPr>
            <p:cNvPr id="50" name="Afbeelding 28">
              <a:extLst>
                <a:ext uri="{FF2B5EF4-FFF2-40B4-BE49-F238E27FC236}">
                  <a16:creationId xmlns:a16="http://schemas.microsoft.com/office/drawing/2014/main" id="{1B783E6B-CC47-4D82-A90E-2094825D8388}"/>
                </a:ext>
              </a:extLst>
            </p:cNvPr>
            <p:cNvPicPr>
              <a:picLocks noChangeAspect="1"/>
            </p:cNvPicPr>
            <p:nvPr userDrawn="1"/>
          </p:nvPicPr>
          <p:blipFill rotWithShape="1">
            <a:blip r:embed="rId6" cstate="screen">
              <a:extLst>
                <a:ext uri="{28A0092B-C50C-407E-A947-70E740481C1C}">
                  <a14:useLocalDpi xmlns:a14="http://schemas.microsoft.com/office/drawing/2010/main"/>
                </a:ext>
              </a:extLst>
            </a:blip>
            <a:srcRect/>
            <a:stretch/>
          </p:blipFill>
          <p:spPr>
            <a:xfrm>
              <a:off x="12616299" y="2769956"/>
              <a:ext cx="1767600" cy="1036900"/>
            </a:xfrm>
            <a:prstGeom prst="rect">
              <a:avLst/>
            </a:prstGeom>
          </p:spPr>
        </p:pic>
      </p:grpSp>
      <p:pic>
        <p:nvPicPr>
          <p:cNvPr id="25" name="Graphic 24">
            <a:extLst>
              <a:ext uri="{FF2B5EF4-FFF2-40B4-BE49-F238E27FC236}">
                <a16:creationId xmlns:a16="http://schemas.microsoft.com/office/drawing/2014/main" id="{818A7653-3D77-4EBC-893D-8437F36983EC}"/>
              </a:ext>
            </a:extLst>
          </p:cNvPr>
          <p:cNvPicPr>
            <a:picLocks noChangeAspect="1"/>
          </p:cNvPicPr>
          <p:nvPr userDrawn="1"/>
        </p:nvPicPr>
        <p:blipFill>
          <a:blip r:embed="rId7">
            <a:extLst>
              <a:ext uri="{96DAC541-7B7A-43D3-8B79-37D633B846F1}">
                <asvg:svgBlip xmlns:asvg="http://schemas.microsoft.com/office/drawing/2016/SVG/main" r:embed="rId8"/>
              </a:ext>
            </a:extLst>
          </a:blip>
          <a:stretch>
            <a:fillRect/>
          </a:stretch>
        </p:blipFill>
        <p:spPr>
          <a:xfrm>
            <a:off x="392641" y="6000946"/>
            <a:ext cx="1842559" cy="534423"/>
          </a:xfrm>
          <a:prstGeom prst="rect">
            <a:avLst/>
          </a:prstGeom>
        </p:spPr>
      </p:pic>
      <p:sp>
        <p:nvSpPr>
          <p:cNvPr id="30" name="Picture Placeholder 29">
            <a:extLst>
              <a:ext uri="{FF2B5EF4-FFF2-40B4-BE49-F238E27FC236}">
                <a16:creationId xmlns:a16="http://schemas.microsoft.com/office/drawing/2014/main" id="{E6410E54-0AC3-47FD-87BF-94AAC2A08800}"/>
              </a:ext>
            </a:extLst>
          </p:cNvPr>
          <p:cNvSpPr>
            <a:spLocks noGrp="1"/>
          </p:cNvSpPr>
          <p:nvPr>
            <p:ph type="pic" sz="quarter" idx="16" hasCustomPrompt="1"/>
          </p:nvPr>
        </p:nvSpPr>
        <p:spPr>
          <a:xfrm>
            <a:off x="449789" y="0"/>
            <a:ext cx="8694211" cy="4929683"/>
          </a:xfrm>
          <a:custGeom>
            <a:avLst/>
            <a:gdLst>
              <a:gd name="connsiteX0" fmla="*/ 0 w 8694211"/>
              <a:gd name="connsiteY0" fmla="*/ 0 h 4929683"/>
              <a:gd name="connsiteX1" fmla="*/ 8694211 w 8694211"/>
              <a:gd name="connsiteY1" fmla="*/ 0 h 4929683"/>
              <a:gd name="connsiteX2" fmla="*/ 8694211 w 8694211"/>
              <a:gd name="connsiteY2" fmla="*/ 1905000 h 4929683"/>
              <a:gd name="connsiteX3" fmla="*/ 8694210 w 8694211"/>
              <a:gd name="connsiteY3" fmla="*/ 1905000 h 4929683"/>
              <a:gd name="connsiteX4" fmla="*/ 8694210 w 8694211"/>
              <a:gd name="connsiteY4" fmla="*/ 4593118 h 4929683"/>
              <a:gd name="connsiteX5" fmla="*/ 3620076 w 8694211"/>
              <a:gd name="connsiteY5" fmla="*/ 4593118 h 4929683"/>
              <a:gd name="connsiteX6" fmla="*/ 3315289 w 8694211"/>
              <a:gd name="connsiteY6" fmla="*/ 4897905 h 4929683"/>
              <a:gd name="connsiteX7" fmla="*/ 3315289 w 8694211"/>
              <a:gd name="connsiteY7" fmla="*/ 4929683 h 4929683"/>
              <a:gd name="connsiteX8" fmla="*/ 457180 w 8694211"/>
              <a:gd name="connsiteY8" fmla="*/ 4929683 h 4929683"/>
              <a:gd name="connsiteX9" fmla="*/ 0 w 8694211"/>
              <a:gd name="connsiteY9" fmla="*/ 4472503 h 4929683"/>
              <a:gd name="connsiteX10" fmla="*/ 0 w 8694211"/>
              <a:gd name="connsiteY10" fmla="*/ 1905000 h 4929683"/>
              <a:gd name="connsiteX11" fmla="*/ 0 w 8694211"/>
              <a:gd name="connsiteY11" fmla="*/ 224333 h 4929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694211" h="4929683">
                <a:moveTo>
                  <a:pt x="0" y="0"/>
                </a:moveTo>
                <a:lnTo>
                  <a:pt x="8694211" y="0"/>
                </a:lnTo>
                <a:lnTo>
                  <a:pt x="8694211" y="1905000"/>
                </a:lnTo>
                <a:lnTo>
                  <a:pt x="8694210" y="1905000"/>
                </a:lnTo>
                <a:lnTo>
                  <a:pt x="8694210" y="4593118"/>
                </a:lnTo>
                <a:lnTo>
                  <a:pt x="3620076" y="4593118"/>
                </a:lnTo>
                <a:cubicBezTo>
                  <a:pt x="3451747" y="4593118"/>
                  <a:pt x="3315289" y="4729576"/>
                  <a:pt x="3315289" y="4897905"/>
                </a:cubicBezTo>
                <a:lnTo>
                  <a:pt x="3315289" y="4929683"/>
                </a:lnTo>
                <a:lnTo>
                  <a:pt x="457180" y="4929683"/>
                </a:lnTo>
                <a:cubicBezTo>
                  <a:pt x="204686" y="4929683"/>
                  <a:pt x="0" y="4724997"/>
                  <a:pt x="0" y="4472503"/>
                </a:cubicBezTo>
                <a:lnTo>
                  <a:pt x="0" y="1905000"/>
                </a:lnTo>
                <a:lnTo>
                  <a:pt x="0" y="224333"/>
                </a:lnTo>
                <a:close/>
              </a:path>
            </a:pathLst>
          </a:custGeom>
          <a:solidFill>
            <a:srgbClr val="EAEAEA"/>
          </a:solidFill>
        </p:spPr>
        <p:txBody>
          <a:bodyPr wrap="square" tIns="0" anchor="ctr" anchorCtr="1">
            <a:noAutofit/>
          </a:bodyPr>
          <a:lstStyle>
            <a:lvl1pPr algn="l">
              <a:spcBef>
                <a:spcPts val="0"/>
              </a:spcBef>
              <a:defRPr sz="1200">
                <a:solidFill>
                  <a:schemeClr val="tx1"/>
                </a:solidFill>
              </a:defRPr>
            </a:lvl1pPr>
          </a:lstStyle>
          <a:p>
            <a:r>
              <a:rPr lang="nl-NL" noProof="0" dirty="0"/>
              <a:t>Klik op icoon om </a:t>
            </a:r>
            <a:br>
              <a:rPr lang="nl-NL" noProof="0" dirty="0"/>
            </a:br>
            <a:r>
              <a:rPr lang="nl-NL" noProof="0" dirty="0"/>
              <a:t>afbeelding toe te voegen</a:t>
            </a:r>
          </a:p>
        </p:txBody>
      </p:sp>
      <p:cxnSp>
        <p:nvCxnSpPr>
          <p:cNvPr id="34" name="Straight Connector 33">
            <a:extLst>
              <a:ext uri="{FF2B5EF4-FFF2-40B4-BE49-F238E27FC236}">
                <a16:creationId xmlns:a16="http://schemas.microsoft.com/office/drawing/2014/main" id="{67A81D0B-E123-4E8C-BE6D-5C6A99615E1D}"/>
              </a:ext>
            </a:extLst>
          </p:cNvPr>
          <p:cNvCxnSpPr>
            <a:cxnSpLocks/>
          </p:cNvCxnSpPr>
          <p:nvPr userDrawn="1"/>
        </p:nvCxnSpPr>
        <p:spPr>
          <a:xfrm>
            <a:off x="4089798" y="5756915"/>
            <a:ext cx="850502" cy="0"/>
          </a:xfrm>
          <a:prstGeom prst="line">
            <a:avLst/>
          </a:prstGeom>
          <a:ln w="38100" cap="rnd">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1333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eldia (1 regelige titel) met subtitel">
    <p:bg>
      <p:bgPr>
        <a:solidFill>
          <a:schemeClr val="bg1"/>
        </a:solidFill>
        <a:effectLst/>
      </p:bgPr>
    </p:bg>
    <p:spTree>
      <p:nvGrpSpPr>
        <p:cNvPr id="1" name=""/>
        <p:cNvGrpSpPr/>
        <p:nvPr/>
      </p:nvGrpSpPr>
      <p:grpSpPr>
        <a:xfrm>
          <a:off x="0" y="0"/>
          <a:ext cx="0" cy="0"/>
          <a:chOff x="0" y="0"/>
          <a:chExt cx="0" cy="0"/>
        </a:xfrm>
      </p:grpSpPr>
      <p:sp>
        <p:nvSpPr>
          <p:cNvPr id="53" name="Rectangle 3">
            <a:extLst>
              <a:ext uri="{FF2B5EF4-FFF2-40B4-BE49-F238E27FC236}">
                <a16:creationId xmlns:a16="http://schemas.microsoft.com/office/drawing/2014/main" id="{2B10D285-94EA-4EB1-817D-9B5894023DFD}"/>
              </a:ext>
            </a:extLst>
          </p:cNvPr>
          <p:cNvSpPr/>
          <p:nvPr userDrawn="1"/>
        </p:nvSpPr>
        <p:spPr>
          <a:xfrm>
            <a:off x="-2574472" y="-2157046"/>
            <a:ext cx="14292944" cy="111720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350" dirty="0"/>
          </a:p>
        </p:txBody>
      </p:sp>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4064796" y="4868491"/>
            <a:ext cx="4454059" cy="544634"/>
          </a:xfrm>
        </p:spPr>
        <p:txBody>
          <a:bodyPr anchor="b" anchorCtr="0">
            <a:noAutofit/>
          </a:bodyPr>
          <a:lstStyle>
            <a:lvl1pPr>
              <a:lnSpc>
                <a:spcPct val="80000"/>
              </a:lnSpc>
              <a:defRPr sz="3000" spc="-45" baseline="0">
                <a:solidFill>
                  <a:schemeClr val="tx2"/>
                </a:solidFill>
              </a:defRPr>
            </a:lvl1pPr>
          </a:lstStyle>
          <a:p>
            <a:r>
              <a:rPr lang="nl-NL" noProof="0" dirty="0"/>
              <a:t>Klik om titel toe te voegen</a:t>
            </a:r>
          </a:p>
        </p:txBody>
      </p:sp>
      <p:sp>
        <p:nvSpPr>
          <p:cNvPr id="11" name="Text Placeholder 10">
            <a:extLst>
              <a:ext uri="{FF2B5EF4-FFF2-40B4-BE49-F238E27FC236}">
                <a16:creationId xmlns:a16="http://schemas.microsoft.com/office/drawing/2014/main" id="{35139539-07AB-43B9-A8D2-9D0467DC1742}"/>
              </a:ext>
            </a:extLst>
          </p:cNvPr>
          <p:cNvSpPr>
            <a:spLocks noGrp="1"/>
          </p:cNvSpPr>
          <p:nvPr>
            <p:ph type="body" sz="quarter" idx="11" hasCustomPrompt="1"/>
          </p:nvPr>
        </p:nvSpPr>
        <p:spPr>
          <a:xfrm>
            <a:off x="4064795" y="6234258"/>
            <a:ext cx="4454059" cy="232858"/>
          </a:xfrm>
        </p:spPr>
        <p:txBody>
          <a:bodyPr>
            <a:noAutofit/>
          </a:bodyPr>
          <a:lstStyle>
            <a:lvl1pPr>
              <a:defRPr sz="1350"/>
            </a:lvl1pPr>
          </a:lstStyle>
          <a:p>
            <a:pPr lvl="0"/>
            <a:r>
              <a:rPr lang="nl-NL" noProof="0" dirty="0"/>
              <a:t>Klik om afdeling en datum toe te voegen</a:t>
            </a:r>
          </a:p>
        </p:txBody>
      </p:sp>
      <p:sp>
        <p:nvSpPr>
          <p:cNvPr id="26" name="Rectangle 106">
            <a:extLst>
              <a:ext uri="{FF2B5EF4-FFF2-40B4-BE49-F238E27FC236}">
                <a16:creationId xmlns:a16="http://schemas.microsoft.com/office/drawing/2014/main" id="{66D88E85-C8BF-435A-A766-CFB8BA5F3E42}"/>
              </a:ext>
            </a:extLst>
          </p:cNvPr>
          <p:cNvSpPr>
            <a:spLocks noChangeArrowheads="1"/>
          </p:cNvSpPr>
          <p:nvPr userDrawn="1"/>
        </p:nvSpPr>
        <p:spPr bwMode="gray">
          <a:xfrm>
            <a:off x="-2430152" y="5879672"/>
            <a:ext cx="2329217" cy="978331"/>
          </a:xfrm>
          <a:prstGeom prst="rect">
            <a:avLst/>
          </a:prstGeom>
          <a:solidFill>
            <a:schemeClr val="bg1">
              <a:lumMod val="95000"/>
            </a:schemeClr>
          </a:solidFill>
          <a:ln>
            <a:noFill/>
          </a:ln>
          <a:effectLst/>
        </p:spPr>
        <p:txBody>
          <a:bodyPr wrap="square" lIns="108000" tIns="108000" rIns="108000" bIns="135000" anchor="b" anchorCtr="0">
            <a:spAutoFit/>
          </a:bodyPr>
          <a:lstStyle/>
          <a:p>
            <a:pPr marL="0" marR="0" lvl="0" indent="0" algn="l" defTabSz="685783" rtl="0" eaLnBrk="1" fontAlgn="auto" latinLnBrk="0" hangingPunct="1">
              <a:lnSpc>
                <a:spcPct val="95000"/>
              </a:lnSpc>
              <a:spcBef>
                <a:spcPts val="450"/>
              </a:spcBef>
              <a:spcAft>
                <a:spcPts val="0"/>
              </a:spcAft>
              <a:buClrTx/>
              <a:buSzTx/>
              <a:buFontTx/>
              <a:buNone/>
              <a:tabLst>
                <a:tab pos="856039" algn="l"/>
              </a:tabLst>
              <a:defRPr/>
            </a:pPr>
            <a:r>
              <a:rPr kumimoji="0" lang="nl-NL" altLang="en-US" sz="825" b="1" i="0" u="none" strike="noStrike" kern="1200" cap="none" spc="-8" normalizeH="0" baseline="0" noProof="0" dirty="0">
                <a:ln>
                  <a:noFill/>
                </a:ln>
                <a:solidFill>
                  <a:schemeClr val="tx1"/>
                </a:solidFill>
                <a:effectLst/>
                <a:uLnTx/>
                <a:uFillTx/>
                <a:latin typeface="Open Sans"/>
                <a:ea typeface="+mn-ea"/>
                <a:cs typeface="+mn-cs"/>
              </a:rPr>
              <a:t>Dia opnieuw instellen (reset)</a:t>
            </a:r>
            <a:endParaRPr kumimoji="0" lang="nl-NL" altLang="en-US" sz="750" b="0" i="0" u="none" strike="noStrike" kern="1200" cap="none" spc="-8" normalizeH="0" baseline="0" noProof="0" dirty="0">
              <a:ln>
                <a:noFill/>
              </a:ln>
              <a:solidFill>
                <a:schemeClr val="tx1"/>
              </a:solidFill>
              <a:effectLst/>
              <a:uLnTx/>
              <a:uFillTx/>
              <a:latin typeface="Open Sans"/>
              <a:ea typeface="+mn-ea"/>
              <a:cs typeface="+mn-cs"/>
            </a:endParaRPr>
          </a:p>
          <a:p>
            <a:pPr marL="0" marR="0" lvl="0" indent="0" algn="l" defTabSz="685783" rtl="0" eaLnBrk="1" fontAlgn="auto" latinLnBrk="0" hangingPunct="1">
              <a:lnSpc>
                <a:spcPct val="95000"/>
              </a:lnSpc>
              <a:spcBef>
                <a:spcPts val="450"/>
              </a:spcBef>
              <a:spcAft>
                <a:spcPts val="0"/>
              </a:spcAft>
              <a:buClrTx/>
              <a:buSzTx/>
              <a:buFont typeface="+mj-lt"/>
              <a:buNone/>
              <a:tabLst>
                <a:tab pos="856039" algn="l"/>
              </a:tabLst>
              <a:defRPr/>
            </a:pPr>
            <a:r>
              <a:rPr kumimoji="0" lang="nl-NL" altLang="en-US" sz="750" b="0" i="0" u="none" strike="noStrike" kern="1200" cap="none" spc="-8" normalizeH="0" baseline="0" noProof="0" dirty="0">
                <a:ln>
                  <a:noFill/>
                </a:ln>
                <a:solidFill>
                  <a:schemeClr val="tx1"/>
                </a:solidFill>
                <a:effectLst/>
                <a:uLnTx/>
                <a:uFillTx/>
                <a:latin typeface="Open Sans"/>
                <a:ea typeface="+mn-ea"/>
                <a:cs typeface="+mn-cs"/>
              </a:rPr>
              <a:t>Onder de tab ‘Start’ staat linksboven naast de knop nieuwe dia een knop ‘Opnieuw instellen’. Als deze knop wordt ingedrukt stelt de slide alles opnieuw in naar de goede huisstijl (kleuren, lettergroottes, afbeelding plaatsing e.d.).</a:t>
            </a:r>
          </a:p>
        </p:txBody>
      </p:sp>
      <p:sp>
        <p:nvSpPr>
          <p:cNvPr id="31" name="Text Placeholder 25">
            <a:extLst>
              <a:ext uri="{FF2B5EF4-FFF2-40B4-BE49-F238E27FC236}">
                <a16:creationId xmlns:a16="http://schemas.microsoft.com/office/drawing/2014/main" id="{BBE7FF0D-A11C-478D-82C1-4EAA76F26FEC}"/>
              </a:ext>
            </a:extLst>
          </p:cNvPr>
          <p:cNvSpPr>
            <a:spLocks noGrp="1"/>
          </p:cNvSpPr>
          <p:nvPr>
            <p:ph type="body" sz="quarter" idx="13" hasCustomPrompt="1"/>
          </p:nvPr>
        </p:nvSpPr>
        <p:spPr>
          <a:xfrm>
            <a:off x="4064795" y="5706342"/>
            <a:ext cx="4453516" cy="413470"/>
          </a:xfrm>
        </p:spPr>
        <p:txBody>
          <a:bodyPr/>
          <a:lstStyle>
            <a:lvl1pPr>
              <a:lnSpc>
                <a:spcPct val="80000"/>
              </a:lnSpc>
              <a:defRPr sz="3000" spc="-45" baseline="0">
                <a:solidFill>
                  <a:schemeClr val="bg2"/>
                </a:solidFill>
              </a:defRPr>
            </a:lvl1pPr>
          </a:lstStyle>
          <a:p>
            <a:pPr lvl="0"/>
            <a:r>
              <a:rPr lang="nl-NL" noProof="0" dirty="0"/>
              <a:t>Klik om subtitel toe te voegen</a:t>
            </a:r>
          </a:p>
        </p:txBody>
      </p:sp>
      <p:sp>
        <p:nvSpPr>
          <p:cNvPr id="42" name="Rectangle 106">
            <a:extLst>
              <a:ext uri="{FF2B5EF4-FFF2-40B4-BE49-F238E27FC236}">
                <a16:creationId xmlns:a16="http://schemas.microsoft.com/office/drawing/2014/main" id="{D22C04FF-2BBD-4F2B-B882-F82899D4A1BD}"/>
              </a:ext>
            </a:extLst>
          </p:cNvPr>
          <p:cNvSpPr>
            <a:spLocks noChangeArrowheads="1"/>
          </p:cNvSpPr>
          <p:nvPr userDrawn="1"/>
        </p:nvSpPr>
        <p:spPr bwMode="gray">
          <a:xfrm>
            <a:off x="-2430152" y="4"/>
            <a:ext cx="2329217" cy="1216216"/>
          </a:xfrm>
          <a:prstGeom prst="rect">
            <a:avLst/>
          </a:prstGeom>
          <a:solidFill>
            <a:schemeClr val="bg1">
              <a:lumMod val="95000"/>
            </a:schemeClr>
          </a:solidFill>
          <a:ln>
            <a:noFill/>
          </a:ln>
          <a:effectLst/>
        </p:spPr>
        <p:txBody>
          <a:bodyPr wrap="square" lIns="108000" tIns="108000" rIns="108000" bIns="135000" anchor="t">
            <a:spAutoFit/>
          </a:bodyPr>
          <a:lstStyle/>
          <a:p>
            <a:pPr marL="0" marR="0" lvl="0" indent="0" algn="l" defTabSz="685783" rtl="0" eaLnBrk="1" fontAlgn="auto" latinLnBrk="0" hangingPunct="1">
              <a:lnSpc>
                <a:spcPct val="95000"/>
              </a:lnSpc>
              <a:spcBef>
                <a:spcPts val="450"/>
              </a:spcBef>
              <a:spcAft>
                <a:spcPts val="0"/>
              </a:spcAft>
              <a:buClrTx/>
              <a:buSzTx/>
              <a:buFontTx/>
              <a:buNone/>
              <a:tabLst>
                <a:tab pos="856039" algn="l"/>
              </a:tabLst>
              <a:defRPr/>
            </a:pPr>
            <a:r>
              <a:rPr kumimoji="0" lang="nl-NL" altLang="en-US" sz="825" b="1" i="0" u="none" strike="noStrike" kern="1200" cap="none" spc="-8" normalizeH="0" baseline="0" noProof="0" dirty="0">
                <a:ln>
                  <a:noFill/>
                </a:ln>
                <a:solidFill>
                  <a:schemeClr val="tx1"/>
                </a:solidFill>
                <a:effectLst/>
                <a:uLnTx/>
                <a:uFillTx/>
                <a:latin typeface="Open Sans"/>
                <a:ea typeface="+mn-ea"/>
                <a:cs typeface="+mn-cs"/>
              </a:rPr>
              <a:t>Afbeelding plaatsen</a:t>
            </a:r>
            <a:endParaRPr kumimoji="0" lang="nl-NL" altLang="en-US" sz="750" b="0" i="0" u="none" strike="noStrike" kern="1200" cap="none" spc="-8" normalizeH="0" baseline="0" noProof="0" dirty="0">
              <a:ln>
                <a:noFill/>
              </a:ln>
              <a:solidFill>
                <a:schemeClr val="tx1"/>
              </a:solidFill>
              <a:effectLst/>
              <a:uLnTx/>
              <a:uFillTx/>
              <a:latin typeface="Open Sans"/>
              <a:ea typeface="+mn-ea"/>
              <a:cs typeface="+mn-cs"/>
            </a:endParaRPr>
          </a:p>
          <a:p>
            <a:pPr marL="107997" marR="0" lvl="0" indent="-107997" algn="l" defTabSz="685783" rtl="0" eaLnBrk="1" fontAlgn="auto" latinLnBrk="0" hangingPunct="1">
              <a:lnSpc>
                <a:spcPct val="95000"/>
              </a:lnSpc>
              <a:spcBef>
                <a:spcPts val="450"/>
              </a:spcBef>
              <a:spcAft>
                <a:spcPts val="0"/>
              </a:spcAft>
              <a:buClrTx/>
              <a:buSzTx/>
              <a:buFont typeface="+mj-lt"/>
              <a:buAutoNum type="arabicPeriod"/>
              <a:tabLst>
                <a:tab pos="856039" algn="l"/>
              </a:tabLst>
              <a:defRPr/>
            </a:pPr>
            <a:r>
              <a:rPr kumimoji="0" lang="nl-NL" altLang="en-US" sz="750" b="0" i="0" u="none" strike="noStrike" kern="1200" cap="none" spc="-8" normalizeH="0" baseline="0" noProof="0" dirty="0">
                <a:ln>
                  <a:noFill/>
                </a:ln>
                <a:solidFill>
                  <a:schemeClr val="tx1"/>
                </a:solidFill>
                <a:effectLst/>
                <a:uLnTx/>
                <a:uFillTx/>
                <a:latin typeface="Open Sans"/>
                <a:ea typeface="+mn-ea"/>
                <a:cs typeface="+mn-cs"/>
              </a:rPr>
              <a:t>Klik op het icoon in het midden van het afbeeldingsvlak</a:t>
            </a:r>
          </a:p>
          <a:p>
            <a:pPr marL="107997" marR="0" lvl="0" indent="-107997" algn="l" defTabSz="685783" rtl="0" eaLnBrk="1" fontAlgn="auto" latinLnBrk="0" hangingPunct="1">
              <a:lnSpc>
                <a:spcPct val="95000"/>
              </a:lnSpc>
              <a:spcBef>
                <a:spcPts val="450"/>
              </a:spcBef>
              <a:spcAft>
                <a:spcPts val="0"/>
              </a:spcAft>
              <a:buClrTx/>
              <a:buSzTx/>
              <a:buFont typeface="+mj-lt"/>
              <a:buAutoNum type="arabicPeriod"/>
              <a:tabLst>
                <a:tab pos="856039" algn="l"/>
              </a:tabLst>
              <a:defRPr/>
            </a:pPr>
            <a:r>
              <a:rPr kumimoji="0" lang="nl-NL" altLang="en-US" sz="750" b="0" i="0" u="none" strike="noStrike" kern="1200" cap="none" spc="-8" normalizeH="0" baseline="0" noProof="0" dirty="0">
                <a:ln>
                  <a:noFill/>
                </a:ln>
                <a:solidFill>
                  <a:schemeClr val="tx1"/>
                </a:solidFill>
                <a:effectLst/>
                <a:uLnTx/>
                <a:uFillTx/>
                <a:latin typeface="Open Sans"/>
                <a:ea typeface="+mn-ea"/>
                <a:cs typeface="+mn-cs"/>
              </a:rPr>
              <a:t>Selecteer een afbeelding. Let op: Gebruik hiervoor een liggende afbeelding (landscape)</a:t>
            </a:r>
          </a:p>
          <a:p>
            <a:pPr marL="107997" marR="0" lvl="0" indent="-107997" algn="l" defTabSz="685783" rtl="0" eaLnBrk="1" fontAlgn="auto" latinLnBrk="0" hangingPunct="1">
              <a:lnSpc>
                <a:spcPct val="95000"/>
              </a:lnSpc>
              <a:spcBef>
                <a:spcPts val="450"/>
              </a:spcBef>
              <a:spcAft>
                <a:spcPts val="0"/>
              </a:spcAft>
              <a:buClrTx/>
              <a:buSzTx/>
              <a:buFont typeface="+mj-lt"/>
              <a:buAutoNum type="arabicPeriod"/>
              <a:tabLst>
                <a:tab pos="856039" algn="l"/>
              </a:tabLst>
              <a:defRPr/>
            </a:pPr>
            <a:r>
              <a:rPr kumimoji="0" lang="nl-NL" altLang="en-US" sz="750" b="0" i="0" u="none" strike="noStrike" kern="1200" cap="none" spc="-8" normalizeH="0" baseline="0" noProof="0" dirty="0">
                <a:ln>
                  <a:noFill/>
                </a:ln>
                <a:solidFill>
                  <a:schemeClr val="tx1"/>
                </a:solidFill>
                <a:effectLst/>
                <a:uLnTx/>
                <a:uFillTx/>
                <a:latin typeface="Open Sans"/>
                <a:ea typeface="+mn-ea"/>
                <a:cs typeface="+mn-cs"/>
              </a:rPr>
              <a:t>Klik op ‘Invoegen’ en de afbeelding wordt geplaatst</a:t>
            </a:r>
          </a:p>
        </p:txBody>
      </p:sp>
      <p:pic>
        <p:nvPicPr>
          <p:cNvPr id="27" name="Graphic 26">
            <a:extLst>
              <a:ext uri="{FF2B5EF4-FFF2-40B4-BE49-F238E27FC236}">
                <a16:creationId xmlns:a16="http://schemas.microsoft.com/office/drawing/2014/main" id="{690AEE52-AAA3-4655-B2C0-E6B2D703F40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92641" y="6000946"/>
            <a:ext cx="1842559" cy="534423"/>
          </a:xfrm>
          <a:prstGeom prst="rect">
            <a:avLst/>
          </a:prstGeom>
        </p:spPr>
      </p:pic>
      <p:cxnSp>
        <p:nvCxnSpPr>
          <p:cNvPr id="28" name="Straight Connector 27">
            <a:extLst>
              <a:ext uri="{FF2B5EF4-FFF2-40B4-BE49-F238E27FC236}">
                <a16:creationId xmlns:a16="http://schemas.microsoft.com/office/drawing/2014/main" id="{991AFE61-A456-451A-B4DA-83075068CD5F}"/>
              </a:ext>
            </a:extLst>
          </p:cNvPr>
          <p:cNvCxnSpPr>
            <a:cxnSpLocks/>
          </p:cNvCxnSpPr>
          <p:nvPr userDrawn="1"/>
        </p:nvCxnSpPr>
        <p:spPr>
          <a:xfrm>
            <a:off x="4089798" y="5543200"/>
            <a:ext cx="850502" cy="0"/>
          </a:xfrm>
          <a:prstGeom prst="line">
            <a:avLst/>
          </a:prstGeom>
          <a:ln w="38100" cap="rnd">
            <a:solidFill>
              <a:schemeClr val="bg2"/>
            </a:solidFill>
          </a:ln>
        </p:spPr>
        <p:style>
          <a:lnRef idx="1">
            <a:schemeClr val="accent1"/>
          </a:lnRef>
          <a:fillRef idx="0">
            <a:schemeClr val="accent1"/>
          </a:fillRef>
          <a:effectRef idx="0">
            <a:schemeClr val="accent1"/>
          </a:effectRef>
          <a:fontRef idx="minor">
            <a:schemeClr val="tx1"/>
          </a:fontRef>
        </p:style>
      </p:cxnSp>
      <p:grpSp>
        <p:nvGrpSpPr>
          <p:cNvPr id="32" name="Groep 24">
            <a:extLst>
              <a:ext uri="{FF2B5EF4-FFF2-40B4-BE49-F238E27FC236}">
                <a16:creationId xmlns:a16="http://schemas.microsoft.com/office/drawing/2014/main" id="{022AF5D4-65E3-4E77-B8A7-AF4EBDA72181}"/>
              </a:ext>
            </a:extLst>
          </p:cNvPr>
          <p:cNvGrpSpPr/>
          <p:nvPr userDrawn="1"/>
        </p:nvGrpSpPr>
        <p:grpSpPr>
          <a:xfrm>
            <a:off x="9247577" y="1"/>
            <a:ext cx="2329217" cy="5718810"/>
            <a:chOff x="12326583" y="1"/>
            <a:chExt cx="2329217" cy="5718810"/>
          </a:xfrm>
        </p:grpSpPr>
        <p:sp>
          <p:nvSpPr>
            <p:cNvPr id="33" name="Rectangle 106">
              <a:extLst>
                <a:ext uri="{FF2B5EF4-FFF2-40B4-BE49-F238E27FC236}">
                  <a16:creationId xmlns:a16="http://schemas.microsoft.com/office/drawing/2014/main" id="{2E3B1F64-D6E9-4471-9C97-B35E36BE115C}"/>
                </a:ext>
              </a:extLst>
            </p:cNvPr>
            <p:cNvSpPr>
              <a:spLocks noChangeArrowheads="1"/>
            </p:cNvSpPr>
            <p:nvPr userDrawn="1"/>
          </p:nvSpPr>
          <p:spPr bwMode="gray">
            <a:xfrm>
              <a:off x="12326583" y="1"/>
              <a:ext cx="2329217" cy="5718810"/>
            </a:xfrm>
            <a:prstGeom prst="rect">
              <a:avLst/>
            </a:prstGeom>
            <a:solidFill>
              <a:schemeClr val="bg1">
                <a:lumMod val="95000"/>
              </a:schemeClr>
            </a:solidFill>
            <a:ln>
              <a:noFill/>
            </a:ln>
            <a:effectLst/>
          </p:spPr>
          <p:txBody>
            <a:bodyPr wrap="square" lIns="144000" tIns="144000" rIns="144000" bIns="180000" anchor="t">
              <a:no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Afbeelding passend maken</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de geplaatste afbeelding en kies vervolgens de tab ‘Afbeeldingsopmaak’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de knop ‘Bijsnijden’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Je kunt nu de afbeelding op twee manieren passend maken:</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Sleep de foto op zo’n manier dat het gedeelte dat zichtbaar moet zijn in het afbeeldingsvlak juist staat</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de witte bolletjes kun je de afbeelding groter of kleiner maken op zo’n manier dat het gedeelte dat zichtbaar moet zijn in het afbeeldingsvlak juist staat</a:t>
              </a:r>
            </a:p>
          </p:txBody>
        </p:sp>
        <p:grpSp>
          <p:nvGrpSpPr>
            <p:cNvPr id="34" name="Groep 26">
              <a:extLst>
                <a:ext uri="{FF2B5EF4-FFF2-40B4-BE49-F238E27FC236}">
                  <a16:creationId xmlns:a16="http://schemas.microsoft.com/office/drawing/2014/main" id="{3E03D940-BD64-42B5-ACC6-6E4D3CF79F35}"/>
                </a:ext>
              </a:extLst>
            </p:cNvPr>
            <p:cNvGrpSpPr>
              <a:grpSpLocks noChangeAspect="1"/>
            </p:cNvGrpSpPr>
            <p:nvPr userDrawn="1"/>
          </p:nvGrpSpPr>
          <p:grpSpPr>
            <a:xfrm>
              <a:off x="12616299" y="4739224"/>
              <a:ext cx="1766851" cy="793244"/>
              <a:chOff x="2766083" y="6357983"/>
              <a:chExt cx="1485890" cy="667104"/>
            </a:xfrm>
          </p:grpSpPr>
          <p:pic>
            <p:nvPicPr>
              <p:cNvPr id="55" name="Picture 15">
                <a:extLst>
                  <a:ext uri="{FF2B5EF4-FFF2-40B4-BE49-F238E27FC236}">
                    <a16:creationId xmlns:a16="http://schemas.microsoft.com/office/drawing/2014/main" id="{7558D989-0F14-40D0-B4FE-F7A20AD66EF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gray">
              <a:xfrm>
                <a:off x="3332816" y="6454073"/>
                <a:ext cx="352425" cy="352425"/>
              </a:xfrm>
              <a:prstGeom prst="rect">
                <a:avLst/>
              </a:prstGeom>
            </p:spPr>
          </p:pic>
          <p:pic>
            <p:nvPicPr>
              <p:cNvPr id="56" name="Picture 18">
                <a:extLst>
                  <a:ext uri="{FF2B5EF4-FFF2-40B4-BE49-F238E27FC236}">
                    <a16:creationId xmlns:a16="http://schemas.microsoft.com/office/drawing/2014/main" id="{F6E66591-38BD-4217-97FA-1412C52138C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bwMode="gray">
              <a:xfrm>
                <a:off x="2766083" y="6454074"/>
                <a:ext cx="352425" cy="352425"/>
              </a:xfrm>
              <a:prstGeom prst="rect">
                <a:avLst/>
              </a:prstGeom>
            </p:spPr>
          </p:pic>
          <p:pic>
            <p:nvPicPr>
              <p:cNvPr id="57" name="Picture 19">
                <a:extLst>
                  <a:ext uri="{FF2B5EF4-FFF2-40B4-BE49-F238E27FC236}">
                    <a16:creationId xmlns:a16="http://schemas.microsoft.com/office/drawing/2014/main" id="{8D1E817E-F556-4633-B2EF-24A1BABCE76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bwMode="gray">
              <a:xfrm>
                <a:off x="3899548" y="6454074"/>
                <a:ext cx="352425" cy="352425"/>
              </a:xfrm>
              <a:prstGeom prst="rect">
                <a:avLst/>
              </a:prstGeom>
            </p:spPr>
          </p:pic>
          <p:cxnSp>
            <p:nvCxnSpPr>
              <p:cNvPr id="58" name="Straight Arrow Connector 23">
                <a:extLst>
                  <a:ext uri="{FF2B5EF4-FFF2-40B4-BE49-F238E27FC236}">
                    <a16:creationId xmlns:a16="http://schemas.microsoft.com/office/drawing/2014/main" id="{A04E3C70-177B-496A-83AB-86B85CD844D5}"/>
                  </a:ext>
                </a:extLst>
              </p:cNvPr>
              <p:cNvCxnSpPr/>
              <p:nvPr/>
            </p:nvCxnSpPr>
            <p:spPr bwMode="gray">
              <a:xfrm flipV="1">
                <a:off x="294229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9" name="Straight Connector 24">
                <a:extLst>
                  <a:ext uri="{FF2B5EF4-FFF2-40B4-BE49-F238E27FC236}">
                    <a16:creationId xmlns:a16="http://schemas.microsoft.com/office/drawing/2014/main" id="{4B0689B8-26B8-468D-8911-C00DF687C00B}"/>
                  </a:ext>
                </a:extLst>
              </p:cNvPr>
              <p:cNvCxnSpPr>
                <a:stCxn id="55" idx="0"/>
                <a:endCxn id="55" idx="2"/>
              </p:cNvCxnSpPr>
              <p:nvPr/>
            </p:nvCxnSpPr>
            <p:spPr bwMode="gray">
              <a:xfrm rot="2700000">
                <a:off x="3509030" y="6357985"/>
                <a:ext cx="0" cy="544604"/>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0" name="Straight Connector 26">
                <a:extLst>
                  <a:ext uri="{FF2B5EF4-FFF2-40B4-BE49-F238E27FC236}">
                    <a16:creationId xmlns:a16="http://schemas.microsoft.com/office/drawing/2014/main" id="{409C8003-C529-4803-973F-25A656C44569}"/>
                  </a:ext>
                </a:extLst>
              </p:cNvPr>
              <p:cNvCxnSpPr>
                <a:stCxn id="55" idx="3"/>
                <a:endCxn id="55" idx="1"/>
              </p:cNvCxnSpPr>
              <p:nvPr/>
            </p:nvCxnSpPr>
            <p:spPr bwMode="gray">
              <a:xfrm rot="2700000" flipH="1">
                <a:off x="3236724" y="6630287"/>
                <a:ext cx="544608"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1" name="Straight Arrow Connector 27">
                <a:extLst>
                  <a:ext uri="{FF2B5EF4-FFF2-40B4-BE49-F238E27FC236}">
                    <a16:creationId xmlns:a16="http://schemas.microsoft.com/office/drawing/2014/main" id="{5FF56F09-33FB-4EC6-A356-75AA056C7753}"/>
                  </a:ext>
                </a:extLst>
              </p:cNvPr>
              <p:cNvCxnSpPr/>
              <p:nvPr/>
            </p:nvCxnSpPr>
            <p:spPr bwMode="gray">
              <a:xfrm flipV="1">
                <a:off x="412338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2" name="Oval 28">
                <a:extLst>
                  <a:ext uri="{FF2B5EF4-FFF2-40B4-BE49-F238E27FC236}">
                    <a16:creationId xmlns:a16="http://schemas.microsoft.com/office/drawing/2014/main" id="{F62D3F77-A447-4AF6-AC1A-E825ED0A509A}"/>
                  </a:ext>
                </a:extLst>
              </p:cNvPr>
              <p:cNvSpPr/>
              <p:nvPr/>
            </p:nvSpPr>
            <p:spPr bwMode="gray">
              <a:xfrm>
                <a:off x="4018611" y="6573137"/>
                <a:ext cx="233362" cy="233362"/>
              </a:xfrm>
              <a:prstGeom prst="ellipse">
                <a:avLst/>
              </a:prstGeom>
              <a:solidFill>
                <a:srgbClr val="FFFFFF">
                  <a:alpha val="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grpSp>
          <p:nvGrpSpPr>
            <p:cNvPr id="35" name="Groep 27">
              <a:extLst>
                <a:ext uri="{FF2B5EF4-FFF2-40B4-BE49-F238E27FC236}">
                  <a16:creationId xmlns:a16="http://schemas.microsoft.com/office/drawing/2014/main" id="{DB83CFBD-F48F-437D-8BF7-A795FE3678E5}"/>
                </a:ext>
              </a:extLst>
            </p:cNvPr>
            <p:cNvGrpSpPr/>
            <p:nvPr userDrawn="1"/>
          </p:nvGrpSpPr>
          <p:grpSpPr>
            <a:xfrm>
              <a:off x="12610022" y="1108316"/>
              <a:ext cx="425380" cy="577954"/>
              <a:chOff x="-37364" y="4061531"/>
              <a:chExt cx="571037" cy="775855"/>
            </a:xfrm>
          </p:grpSpPr>
          <p:pic>
            <p:nvPicPr>
              <p:cNvPr id="37" name="Afbeelding 29">
                <a:extLst>
                  <a:ext uri="{FF2B5EF4-FFF2-40B4-BE49-F238E27FC236}">
                    <a16:creationId xmlns:a16="http://schemas.microsoft.com/office/drawing/2014/main" id="{5CF5AAD4-6D46-4028-AB9A-90565A4978EC}"/>
                  </a:ext>
                </a:extLst>
              </p:cNvPr>
              <p:cNvPicPr>
                <a:picLocks noChangeAspect="1"/>
              </p:cNvPicPr>
              <p:nvPr userDrawn="1"/>
            </p:nvPicPr>
            <p:blipFill rotWithShape="1">
              <a:blip r:embed="rId7"/>
              <a:srcRect l="70194" t="13882" r="22159" b="63043"/>
              <a:stretch/>
            </p:blipFill>
            <p:spPr>
              <a:xfrm>
                <a:off x="-37364" y="4061531"/>
                <a:ext cx="571037" cy="775855"/>
              </a:xfrm>
              <a:prstGeom prst="rect">
                <a:avLst/>
              </a:prstGeom>
              <a:noFill/>
              <a:ln>
                <a:noFill/>
              </a:ln>
              <a:effectLst>
                <a:outerShdw blurRad="63500" sx="102000" sy="102000" algn="ctr" rotWithShape="0">
                  <a:prstClr val="black">
                    <a:alpha val="40000"/>
                  </a:prstClr>
                </a:outerShdw>
              </a:effectLst>
            </p:spPr>
          </p:pic>
          <p:sp>
            <p:nvSpPr>
              <p:cNvPr id="54" name="Rectangle 21">
                <a:extLst>
                  <a:ext uri="{FF2B5EF4-FFF2-40B4-BE49-F238E27FC236}">
                    <a16:creationId xmlns:a16="http://schemas.microsoft.com/office/drawing/2014/main" id="{3269A448-D999-4827-B0E4-298A45B85A33}"/>
                  </a:ext>
                </a:extLst>
              </p:cNvPr>
              <p:cNvSpPr/>
              <p:nvPr userDrawn="1"/>
            </p:nvSpPr>
            <p:spPr bwMode="gray">
              <a:xfrm>
                <a:off x="-10897" y="4113410"/>
                <a:ext cx="518104" cy="504825"/>
              </a:xfrm>
              <a:prstGeom prst="rect">
                <a:avLst/>
              </a:prstGeom>
              <a:solidFill>
                <a:srgbClr val="FFFFFF">
                  <a:alpha val="0"/>
                </a:srgbClr>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pic>
          <p:nvPicPr>
            <p:cNvPr id="36" name="Afbeelding 28">
              <a:extLst>
                <a:ext uri="{FF2B5EF4-FFF2-40B4-BE49-F238E27FC236}">
                  <a16:creationId xmlns:a16="http://schemas.microsoft.com/office/drawing/2014/main" id="{63A01AB2-A441-43CD-8D6B-B7584C561A3E}"/>
                </a:ext>
              </a:extLst>
            </p:cNvPr>
            <p:cNvPicPr>
              <a:picLocks noChangeAspect="1"/>
            </p:cNvPicPr>
            <p:nvPr userDrawn="1"/>
          </p:nvPicPr>
          <p:blipFill rotWithShape="1">
            <a:blip r:embed="rId8" cstate="screen">
              <a:extLst>
                <a:ext uri="{28A0092B-C50C-407E-A947-70E740481C1C}">
                  <a14:useLocalDpi xmlns:a14="http://schemas.microsoft.com/office/drawing/2010/main"/>
                </a:ext>
              </a:extLst>
            </a:blip>
            <a:srcRect/>
            <a:stretch/>
          </p:blipFill>
          <p:spPr>
            <a:xfrm>
              <a:off x="12616299" y="2769956"/>
              <a:ext cx="1767600" cy="1036900"/>
            </a:xfrm>
            <a:prstGeom prst="rect">
              <a:avLst/>
            </a:prstGeom>
          </p:spPr>
        </p:pic>
      </p:grpSp>
      <p:sp>
        <p:nvSpPr>
          <p:cNvPr id="30" name="Freeform: Shape 29">
            <a:extLst>
              <a:ext uri="{FF2B5EF4-FFF2-40B4-BE49-F238E27FC236}">
                <a16:creationId xmlns:a16="http://schemas.microsoft.com/office/drawing/2014/main" id="{B76E9930-1122-41DB-AA92-EE6D0DF4D6F2}"/>
              </a:ext>
            </a:extLst>
          </p:cNvPr>
          <p:cNvSpPr>
            <a:spLocks noGrp="1"/>
          </p:cNvSpPr>
          <p:nvPr>
            <p:ph type="pic" sz="quarter" idx="16" hasCustomPrompt="1"/>
          </p:nvPr>
        </p:nvSpPr>
        <p:spPr>
          <a:xfrm>
            <a:off x="449787" y="0"/>
            <a:ext cx="8694212" cy="5086114"/>
          </a:xfrm>
          <a:custGeom>
            <a:avLst/>
            <a:gdLst>
              <a:gd name="connsiteX0" fmla="*/ 0 w 8694212"/>
              <a:gd name="connsiteY0" fmla="*/ 0 h 5086114"/>
              <a:gd name="connsiteX1" fmla="*/ 8694211 w 8694212"/>
              <a:gd name="connsiteY1" fmla="*/ 0 h 5086114"/>
              <a:gd name="connsiteX2" fmla="*/ 8694211 w 8694212"/>
              <a:gd name="connsiteY2" fmla="*/ 156431 h 5086114"/>
              <a:gd name="connsiteX3" fmla="*/ 8694212 w 8694212"/>
              <a:gd name="connsiteY3" fmla="*/ 156431 h 5086114"/>
              <a:gd name="connsiteX4" fmla="*/ 8694212 w 8694212"/>
              <a:gd name="connsiteY4" fmla="*/ 2061431 h 5086114"/>
              <a:gd name="connsiteX5" fmla="*/ 8694211 w 8694212"/>
              <a:gd name="connsiteY5" fmla="*/ 2061431 h 5086114"/>
              <a:gd name="connsiteX6" fmla="*/ 8694211 w 8694212"/>
              <a:gd name="connsiteY6" fmla="*/ 4749549 h 5086114"/>
              <a:gd name="connsiteX7" fmla="*/ 3620077 w 8694212"/>
              <a:gd name="connsiteY7" fmla="*/ 4749549 h 5086114"/>
              <a:gd name="connsiteX8" fmla="*/ 3315290 w 8694212"/>
              <a:gd name="connsiteY8" fmla="*/ 5054336 h 5086114"/>
              <a:gd name="connsiteX9" fmla="*/ 3315290 w 8694212"/>
              <a:gd name="connsiteY9" fmla="*/ 5086114 h 5086114"/>
              <a:gd name="connsiteX10" fmla="*/ 457181 w 8694212"/>
              <a:gd name="connsiteY10" fmla="*/ 5086114 h 5086114"/>
              <a:gd name="connsiteX11" fmla="*/ 1 w 8694212"/>
              <a:gd name="connsiteY11" fmla="*/ 4628934 h 5086114"/>
              <a:gd name="connsiteX12" fmla="*/ 1 w 8694212"/>
              <a:gd name="connsiteY12" fmla="*/ 2061431 h 5086114"/>
              <a:gd name="connsiteX13" fmla="*/ 1 w 8694212"/>
              <a:gd name="connsiteY13" fmla="*/ 400567 h 5086114"/>
              <a:gd name="connsiteX14" fmla="*/ 0 w 8694212"/>
              <a:gd name="connsiteY14" fmla="*/ 400567 h 5086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694212" h="5086114">
                <a:moveTo>
                  <a:pt x="0" y="0"/>
                </a:moveTo>
                <a:lnTo>
                  <a:pt x="8694211" y="0"/>
                </a:lnTo>
                <a:lnTo>
                  <a:pt x="8694211" y="156431"/>
                </a:lnTo>
                <a:lnTo>
                  <a:pt x="8694212" y="156431"/>
                </a:lnTo>
                <a:lnTo>
                  <a:pt x="8694212" y="2061431"/>
                </a:lnTo>
                <a:lnTo>
                  <a:pt x="8694211" y="2061431"/>
                </a:lnTo>
                <a:lnTo>
                  <a:pt x="8694211" y="4749549"/>
                </a:lnTo>
                <a:lnTo>
                  <a:pt x="3620077" y="4749549"/>
                </a:lnTo>
                <a:cubicBezTo>
                  <a:pt x="3451748" y="4749549"/>
                  <a:pt x="3315290" y="4886007"/>
                  <a:pt x="3315290" y="5054336"/>
                </a:cubicBezTo>
                <a:lnTo>
                  <a:pt x="3315290" y="5086114"/>
                </a:lnTo>
                <a:lnTo>
                  <a:pt x="457181" y="5086114"/>
                </a:lnTo>
                <a:cubicBezTo>
                  <a:pt x="204687" y="5086114"/>
                  <a:pt x="1" y="4881428"/>
                  <a:pt x="1" y="4628934"/>
                </a:cubicBezTo>
                <a:lnTo>
                  <a:pt x="1" y="2061431"/>
                </a:lnTo>
                <a:lnTo>
                  <a:pt x="1" y="400567"/>
                </a:lnTo>
                <a:lnTo>
                  <a:pt x="0" y="400567"/>
                </a:lnTo>
                <a:close/>
              </a:path>
            </a:pathLst>
          </a:custGeom>
          <a:solidFill>
            <a:srgbClr val="EAEAEA"/>
          </a:solidFill>
        </p:spPr>
        <p:txBody>
          <a:bodyPr wrap="square" tIns="0" anchor="ctr" anchorCtr="1">
            <a:noAutofit/>
          </a:bodyPr>
          <a:lstStyle>
            <a:lvl1pPr algn="l">
              <a:spcBef>
                <a:spcPts val="0"/>
              </a:spcBef>
              <a:defRPr sz="1200">
                <a:solidFill>
                  <a:schemeClr val="tx1"/>
                </a:solidFill>
              </a:defRPr>
            </a:lvl1pPr>
          </a:lstStyle>
          <a:p>
            <a:r>
              <a:rPr lang="nl-NL" noProof="0" dirty="0"/>
              <a:t>Klik op icoon om </a:t>
            </a:r>
            <a:br>
              <a:rPr lang="nl-NL" noProof="0" dirty="0"/>
            </a:br>
            <a:r>
              <a:rPr lang="nl-NL" noProof="0" dirty="0"/>
              <a:t>afbeelding toe te voegen</a:t>
            </a:r>
          </a:p>
        </p:txBody>
      </p:sp>
    </p:spTree>
    <p:extLst>
      <p:ext uri="{BB962C8B-B14F-4D97-AF65-F5344CB8AC3E}">
        <p14:creationId xmlns:p14="http://schemas.microsoft.com/office/powerpoint/2010/main" val="3539164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eldia (1 regelige titel) zonder subtitel">
    <p:bg>
      <p:bgPr>
        <a:solidFill>
          <a:schemeClr val="bg1"/>
        </a:solidFill>
        <a:effectLst/>
      </p:bgPr>
    </p:bg>
    <p:spTree>
      <p:nvGrpSpPr>
        <p:cNvPr id="1" name=""/>
        <p:cNvGrpSpPr/>
        <p:nvPr/>
      </p:nvGrpSpPr>
      <p:grpSpPr>
        <a:xfrm>
          <a:off x="0" y="0"/>
          <a:ext cx="0" cy="0"/>
          <a:chOff x="0" y="0"/>
          <a:chExt cx="0" cy="0"/>
        </a:xfrm>
      </p:grpSpPr>
      <p:sp>
        <p:nvSpPr>
          <p:cNvPr id="33" name="Rectangle 3">
            <a:extLst>
              <a:ext uri="{FF2B5EF4-FFF2-40B4-BE49-F238E27FC236}">
                <a16:creationId xmlns:a16="http://schemas.microsoft.com/office/drawing/2014/main" id="{C17904E4-727E-4D23-BD61-D05C2551D914}"/>
              </a:ext>
            </a:extLst>
          </p:cNvPr>
          <p:cNvSpPr/>
          <p:nvPr userDrawn="1"/>
        </p:nvSpPr>
        <p:spPr>
          <a:xfrm>
            <a:off x="-2574472" y="-2157046"/>
            <a:ext cx="14292944" cy="111720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350" dirty="0"/>
          </a:p>
        </p:txBody>
      </p:sp>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4064796" y="5089357"/>
            <a:ext cx="4453515" cy="539915"/>
          </a:xfrm>
        </p:spPr>
        <p:txBody>
          <a:bodyPr anchor="b" anchorCtr="0">
            <a:noAutofit/>
          </a:bodyPr>
          <a:lstStyle>
            <a:lvl1pPr>
              <a:lnSpc>
                <a:spcPct val="80000"/>
              </a:lnSpc>
              <a:defRPr sz="3000" spc="-45" baseline="0"/>
            </a:lvl1pPr>
          </a:lstStyle>
          <a:p>
            <a:r>
              <a:rPr lang="nl-NL" noProof="0" dirty="0"/>
              <a:t>Klik om titel toe te voegen</a:t>
            </a:r>
          </a:p>
        </p:txBody>
      </p:sp>
      <p:sp>
        <p:nvSpPr>
          <p:cNvPr id="10" name="Text Placeholder 10">
            <a:extLst>
              <a:ext uri="{FF2B5EF4-FFF2-40B4-BE49-F238E27FC236}">
                <a16:creationId xmlns:a16="http://schemas.microsoft.com/office/drawing/2014/main" id="{B8CD1A78-9E90-4C3C-B38D-F14E44C2DD0B}"/>
              </a:ext>
            </a:extLst>
          </p:cNvPr>
          <p:cNvSpPr>
            <a:spLocks noGrp="1"/>
          </p:cNvSpPr>
          <p:nvPr>
            <p:ph type="body" sz="quarter" idx="11" hasCustomPrompt="1"/>
          </p:nvPr>
        </p:nvSpPr>
        <p:spPr>
          <a:xfrm>
            <a:off x="4064795" y="5948489"/>
            <a:ext cx="4453515" cy="232858"/>
          </a:xfrm>
        </p:spPr>
        <p:txBody>
          <a:bodyPr>
            <a:noAutofit/>
          </a:bodyPr>
          <a:lstStyle>
            <a:lvl1pPr>
              <a:defRPr sz="1350"/>
            </a:lvl1pPr>
          </a:lstStyle>
          <a:p>
            <a:pPr lvl="0"/>
            <a:r>
              <a:rPr lang="nl-NL" noProof="0" dirty="0"/>
              <a:t>Klik om afdeling en datum toe te voegen</a:t>
            </a:r>
          </a:p>
        </p:txBody>
      </p:sp>
      <p:sp>
        <p:nvSpPr>
          <p:cNvPr id="22" name="Rectangle 106">
            <a:extLst>
              <a:ext uri="{FF2B5EF4-FFF2-40B4-BE49-F238E27FC236}">
                <a16:creationId xmlns:a16="http://schemas.microsoft.com/office/drawing/2014/main" id="{E1226467-AB0F-440B-8BD1-5CF9D96055D1}"/>
              </a:ext>
            </a:extLst>
          </p:cNvPr>
          <p:cNvSpPr>
            <a:spLocks noChangeArrowheads="1"/>
          </p:cNvSpPr>
          <p:nvPr userDrawn="1"/>
        </p:nvSpPr>
        <p:spPr bwMode="gray">
          <a:xfrm>
            <a:off x="-2433974" y="5879672"/>
            <a:ext cx="2333040" cy="978331"/>
          </a:xfrm>
          <a:prstGeom prst="rect">
            <a:avLst/>
          </a:prstGeom>
          <a:solidFill>
            <a:schemeClr val="bg1">
              <a:lumMod val="95000"/>
            </a:schemeClr>
          </a:solidFill>
          <a:ln>
            <a:noFill/>
          </a:ln>
          <a:effectLst/>
        </p:spPr>
        <p:txBody>
          <a:bodyPr wrap="square" lIns="108000" tIns="108000" rIns="108000" bIns="135000" anchor="b" anchorCtr="0">
            <a:spAutoFit/>
          </a:bodyPr>
          <a:lstStyle/>
          <a:p>
            <a:pPr marL="0" marR="0" lvl="0" indent="0" algn="l" defTabSz="685783" rtl="0" eaLnBrk="1" fontAlgn="auto" latinLnBrk="0" hangingPunct="1">
              <a:lnSpc>
                <a:spcPct val="95000"/>
              </a:lnSpc>
              <a:spcBef>
                <a:spcPts val="450"/>
              </a:spcBef>
              <a:spcAft>
                <a:spcPts val="0"/>
              </a:spcAft>
              <a:buClrTx/>
              <a:buSzTx/>
              <a:buFontTx/>
              <a:buNone/>
              <a:tabLst>
                <a:tab pos="856039" algn="l"/>
              </a:tabLst>
              <a:defRPr/>
            </a:pPr>
            <a:r>
              <a:rPr kumimoji="0" lang="nl-NL" altLang="en-US" sz="825" b="1" i="0" u="none" strike="noStrike" kern="1200" cap="none" spc="-8" normalizeH="0" baseline="0" noProof="0" dirty="0">
                <a:ln>
                  <a:noFill/>
                </a:ln>
                <a:solidFill>
                  <a:schemeClr val="tx1"/>
                </a:solidFill>
                <a:effectLst/>
                <a:uLnTx/>
                <a:uFillTx/>
                <a:latin typeface="Open Sans"/>
                <a:ea typeface="+mn-ea"/>
                <a:cs typeface="+mn-cs"/>
              </a:rPr>
              <a:t>Dia opnieuw instellen (reset)</a:t>
            </a:r>
            <a:endParaRPr kumimoji="0" lang="nl-NL" altLang="en-US" sz="750" b="0" i="0" u="none" strike="noStrike" kern="1200" cap="none" spc="-8" normalizeH="0" baseline="0" noProof="0" dirty="0">
              <a:ln>
                <a:noFill/>
              </a:ln>
              <a:solidFill>
                <a:schemeClr val="tx1"/>
              </a:solidFill>
              <a:effectLst/>
              <a:uLnTx/>
              <a:uFillTx/>
              <a:latin typeface="Open Sans"/>
              <a:ea typeface="+mn-ea"/>
              <a:cs typeface="+mn-cs"/>
            </a:endParaRPr>
          </a:p>
          <a:p>
            <a:pPr marL="0" marR="0" lvl="0" indent="0" algn="l" defTabSz="685783" rtl="0" eaLnBrk="1" fontAlgn="auto" latinLnBrk="0" hangingPunct="1">
              <a:lnSpc>
                <a:spcPct val="95000"/>
              </a:lnSpc>
              <a:spcBef>
                <a:spcPts val="450"/>
              </a:spcBef>
              <a:spcAft>
                <a:spcPts val="0"/>
              </a:spcAft>
              <a:buClrTx/>
              <a:buSzTx/>
              <a:buFont typeface="+mj-lt"/>
              <a:buNone/>
              <a:tabLst>
                <a:tab pos="856039" algn="l"/>
              </a:tabLst>
              <a:defRPr/>
            </a:pPr>
            <a:r>
              <a:rPr kumimoji="0" lang="nl-NL" altLang="en-US" sz="750" b="0" i="0" u="none" strike="noStrike" kern="1200" cap="none" spc="-8" normalizeH="0" baseline="0" noProof="0" dirty="0">
                <a:ln>
                  <a:noFill/>
                </a:ln>
                <a:solidFill>
                  <a:schemeClr val="tx1"/>
                </a:solidFill>
                <a:effectLst/>
                <a:uLnTx/>
                <a:uFillTx/>
                <a:latin typeface="Open Sans"/>
                <a:ea typeface="+mn-ea"/>
                <a:cs typeface="+mn-cs"/>
              </a:rPr>
              <a:t>Onder de tab ‘Start’ staat linksboven naast de knop nieuwe dia een knop ‘Opnieuw instellen’. Als deze knop wordt ingedrukt stelt de slide </a:t>
            </a:r>
            <a:br>
              <a:rPr kumimoji="0" lang="nl-NL" altLang="en-US" sz="750" b="0" i="0" u="none" strike="noStrike" kern="1200" cap="none" spc="-8" normalizeH="0" baseline="0" noProof="0" dirty="0">
                <a:ln>
                  <a:noFill/>
                </a:ln>
                <a:solidFill>
                  <a:schemeClr val="tx1"/>
                </a:solidFill>
                <a:effectLst/>
                <a:uLnTx/>
                <a:uFillTx/>
                <a:latin typeface="Open Sans"/>
                <a:ea typeface="+mn-ea"/>
                <a:cs typeface="+mn-cs"/>
              </a:rPr>
            </a:br>
            <a:r>
              <a:rPr kumimoji="0" lang="nl-NL" altLang="en-US" sz="750" b="0" i="0" u="none" strike="noStrike" kern="1200" cap="none" spc="-8" normalizeH="0" baseline="0" noProof="0" dirty="0">
                <a:ln>
                  <a:noFill/>
                </a:ln>
                <a:solidFill>
                  <a:schemeClr val="tx1"/>
                </a:solidFill>
                <a:effectLst/>
                <a:uLnTx/>
                <a:uFillTx/>
                <a:latin typeface="Open Sans"/>
                <a:ea typeface="+mn-ea"/>
                <a:cs typeface="+mn-cs"/>
              </a:rPr>
              <a:t>alles opnieuw in naar de goede huisstijl (kleuren, lettergroottes, afbeelding plaatsing e.d.).</a:t>
            </a:r>
          </a:p>
        </p:txBody>
      </p:sp>
      <p:sp>
        <p:nvSpPr>
          <p:cNvPr id="27" name="Rectangle 106">
            <a:extLst>
              <a:ext uri="{FF2B5EF4-FFF2-40B4-BE49-F238E27FC236}">
                <a16:creationId xmlns:a16="http://schemas.microsoft.com/office/drawing/2014/main" id="{33C1FE4E-F479-4942-B4EE-5D5365D93BDA}"/>
              </a:ext>
            </a:extLst>
          </p:cNvPr>
          <p:cNvSpPr>
            <a:spLocks noChangeArrowheads="1"/>
          </p:cNvSpPr>
          <p:nvPr userDrawn="1"/>
        </p:nvSpPr>
        <p:spPr bwMode="gray">
          <a:xfrm>
            <a:off x="-2433974" y="4"/>
            <a:ext cx="2333040" cy="1216216"/>
          </a:xfrm>
          <a:prstGeom prst="rect">
            <a:avLst/>
          </a:prstGeom>
          <a:solidFill>
            <a:schemeClr val="bg1">
              <a:lumMod val="95000"/>
            </a:schemeClr>
          </a:solidFill>
          <a:ln>
            <a:noFill/>
          </a:ln>
          <a:effectLst/>
        </p:spPr>
        <p:txBody>
          <a:bodyPr wrap="square" lIns="108000" tIns="108000" rIns="108000" bIns="135000" anchor="t">
            <a:spAutoFit/>
          </a:bodyPr>
          <a:lstStyle/>
          <a:p>
            <a:pPr marL="0" marR="0" lvl="0" indent="0" algn="l" defTabSz="685783" rtl="0" eaLnBrk="1" fontAlgn="auto" latinLnBrk="0" hangingPunct="1">
              <a:lnSpc>
                <a:spcPct val="95000"/>
              </a:lnSpc>
              <a:spcBef>
                <a:spcPts val="450"/>
              </a:spcBef>
              <a:spcAft>
                <a:spcPts val="0"/>
              </a:spcAft>
              <a:buClrTx/>
              <a:buSzTx/>
              <a:buFontTx/>
              <a:buNone/>
              <a:tabLst>
                <a:tab pos="856039" algn="l"/>
              </a:tabLst>
              <a:defRPr/>
            </a:pPr>
            <a:r>
              <a:rPr kumimoji="0" lang="nl-NL" altLang="en-US" sz="825" b="1" i="0" u="none" strike="noStrike" kern="1200" cap="none" spc="-8" normalizeH="0" baseline="0" noProof="0" dirty="0">
                <a:ln>
                  <a:noFill/>
                </a:ln>
                <a:solidFill>
                  <a:schemeClr val="tx1"/>
                </a:solidFill>
                <a:effectLst/>
                <a:uLnTx/>
                <a:uFillTx/>
                <a:latin typeface="Open Sans"/>
                <a:ea typeface="+mn-ea"/>
                <a:cs typeface="+mn-cs"/>
              </a:rPr>
              <a:t>Afbeelding plaatsen</a:t>
            </a:r>
            <a:endParaRPr kumimoji="0" lang="nl-NL" altLang="en-US" sz="750" b="0" i="0" u="none" strike="noStrike" kern="1200" cap="none" spc="-8" normalizeH="0" baseline="0" noProof="0" dirty="0">
              <a:ln>
                <a:noFill/>
              </a:ln>
              <a:solidFill>
                <a:schemeClr val="tx1"/>
              </a:solidFill>
              <a:effectLst/>
              <a:uLnTx/>
              <a:uFillTx/>
              <a:latin typeface="Open Sans"/>
              <a:ea typeface="+mn-ea"/>
              <a:cs typeface="+mn-cs"/>
            </a:endParaRPr>
          </a:p>
          <a:p>
            <a:pPr marL="107997" marR="0" lvl="0" indent="-107997" algn="l" defTabSz="685783" rtl="0" eaLnBrk="1" fontAlgn="auto" latinLnBrk="0" hangingPunct="1">
              <a:lnSpc>
                <a:spcPct val="95000"/>
              </a:lnSpc>
              <a:spcBef>
                <a:spcPts val="450"/>
              </a:spcBef>
              <a:spcAft>
                <a:spcPts val="0"/>
              </a:spcAft>
              <a:buClrTx/>
              <a:buSzTx/>
              <a:buFont typeface="+mj-lt"/>
              <a:buAutoNum type="arabicPeriod"/>
              <a:tabLst>
                <a:tab pos="856039" algn="l"/>
              </a:tabLst>
              <a:defRPr/>
            </a:pPr>
            <a:r>
              <a:rPr kumimoji="0" lang="nl-NL" altLang="en-US" sz="750" b="0" i="0" u="none" strike="noStrike" kern="1200" cap="none" spc="-8" normalizeH="0" baseline="0" noProof="0" dirty="0">
                <a:ln>
                  <a:noFill/>
                </a:ln>
                <a:solidFill>
                  <a:schemeClr val="tx1"/>
                </a:solidFill>
                <a:effectLst/>
                <a:uLnTx/>
                <a:uFillTx/>
                <a:latin typeface="Open Sans"/>
                <a:ea typeface="+mn-ea"/>
                <a:cs typeface="+mn-cs"/>
              </a:rPr>
              <a:t>Klik op het icoon in het midden van het afbeeldingsvlak</a:t>
            </a:r>
          </a:p>
          <a:p>
            <a:pPr marL="107997" marR="0" lvl="0" indent="-107997" algn="l" defTabSz="685783" rtl="0" eaLnBrk="1" fontAlgn="auto" latinLnBrk="0" hangingPunct="1">
              <a:lnSpc>
                <a:spcPct val="95000"/>
              </a:lnSpc>
              <a:spcBef>
                <a:spcPts val="450"/>
              </a:spcBef>
              <a:spcAft>
                <a:spcPts val="0"/>
              </a:spcAft>
              <a:buClrTx/>
              <a:buSzTx/>
              <a:buFont typeface="+mj-lt"/>
              <a:buAutoNum type="arabicPeriod"/>
              <a:tabLst>
                <a:tab pos="856039" algn="l"/>
              </a:tabLst>
              <a:defRPr/>
            </a:pPr>
            <a:r>
              <a:rPr kumimoji="0" lang="nl-NL" altLang="en-US" sz="750" b="0" i="0" u="none" strike="noStrike" kern="1200" cap="none" spc="-8" normalizeH="0" baseline="0" noProof="0" dirty="0">
                <a:ln>
                  <a:noFill/>
                </a:ln>
                <a:solidFill>
                  <a:schemeClr val="tx1"/>
                </a:solidFill>
                <a:effectLst/>
                <a:uLnTx/>
                <a:uFillTx/>
                <a:latin typeface="Open Sans"/>
                <a:ea typeface="+mn-ea"/>
                <a:cs typeface="+mn-cs"/>
              </a:rPr>
              <a:t>Selecteer een afbeelding. Let op: Gebruik hiervoor een liggende afbeelding (landscape)</a:t>
            </a:r>
          </a:p>
          <a:p>
            <a:pPr marL="107997" marR="0" lvl="0" indent="-107997" algn="l" defTabSz="685783" rtl="0" eaLnBrk="1" fontAlgn="auto" latinLnBrk="0" hangingPunct="1">
              <a:lnSpc>
                <a:spcPct val="95000"/>
              </a:lnSpc>
              <a:spcBef>
                <a:spcPts val="450"/>
              </a:spcBef>
              <a:spcAft>
                <a:spcPts val="0"/>
              </a:spcAft>
              <a:buClrTx/>
              <a:buSzTx/>
              <a:buFont typeface="+mj-lt"/>
              <a:buAutoNum type="arabicPeriod"/>
              <a:tabLst>
                <a:tab pos="856039" algn="l"/>
              </a:tabLst>
              <a:defRPr/>
            </a:pPr>
            <a:r>
              <a:rPr kumimoji="0" lang="nl-NL" altLang="en-US" sz="750" b="0" i="0" u="none" strike="noStrike" kern="1200" cap="none" spc="-8" normalizeH="0" baseline="0" noProof="0" dirty="0">
                <a:ln>
                  <a:noFill/>
                </a:ln>
                <a:solidFill>
                  <a:schemeClr val="tx1"/>
                </a:solidFill>
                <a:effectLst/>
                <a:uLnTx/>
                <a:uFillTx/>
                <a:latin typeface="Open Sans"/>
                <a:ea typeface="+mn-ea"/>
                <a:cs typeface="+mn-cs"/>
              </a:rPr>
              <a:t>Klik op ‘Invoegen’ en de afbeelding wordt geplaatst</a:t>
            </a:r>
          </a:p>
        </p:txBody>
      </p:sp>
      <p:grpSp>
        <p:nvGrpSpPr>
          <p:cNvPr id="39" name="Groep 24">
            <a:extLst>
              <a:ext uri="{FF2B5EF4-FFF2-40B4-BE49-F238E27FC236}">
                <a16:creationId xmlns:a16="http://schemas.microsoft.com/office/drawing/2014/main" id="{355D00C2-97FA-4A41-B9D0-FFC0D4C7293E}"/>
              </a:ext>
            </a:extLst>
          </p:cNvPr>
          <p:cNvGrpSpPr/>
          <p:nvPr userDrawn="1"/>
        </p:nvGrpSpPr>
        <p:grpSpPr>
          <a:xfrm>
            <a:off x="9247577" y="1"/>
            <a:ext cx="2329217" cy="5718810"/>
            <a:chOff x="12326583" y="1"/>
            <a:chExt cx="2329217" cy="5718810"/>
          </a:xfrm>
        </p:grpSpPr>
        <p:sp>
          <p:nvSpPr>
            <p:cNvPr id="40" name="Rectangle 106">
              <a:extLst>
                <a:ext uri="{FF2B5EF4-FFF2-40B4-BE49-F238E27FC236}">
                  <a16:creationId xmlns:a16="http://schemas.microsoft.com/office/drawing/2014/main" id="{809CFE19-99B8-4772-832F-50F4C63656D1}"/>
                </a:ext>
              </a:extLst>
            </p:cNvPr>
            <p:cNvSpPr>
              <a:spLocks noChangeArrowheads="1"/>
            </p:cNvSpPr>
            <p:nvPr userDrawn="1"/>
          </p:nvSpPr>
          <p:spPr bwMode="gray">
            <a:xfrm>
              <a:off x="12326583" y="1"/>
              <a:ext cx="2329217" cy="5718810"/>
            </a:xfrm>
            <a:prstGeom prst="rect">
              <a:avLst/>
            </a:prstGeom>
            <a:solidFill>
              <a:schemeClr val="bg1">
                <a:lumMod val="95000"/>
              </a:schemeClr>
            </a:solidFill>
            <a:ln>
              <a:noFill/>
            </a:ln>
            <a:effectLst/>
          </p:spPr>
          <p:txBody>
            <a:bodyPr wrap="square" lIns="144000" tIns="144000" rIns="144000" bIns="180000" anchor="t">
              <a:no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Afbeelding passend maken</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de geplaatste afbeelding en kies vervolgens de tab ‘Afbeeldingsopmaak’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de knop ‘Bijsnijden’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Je kunt nu de afbeelding op twee manieren passend maken:</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Sleep de foto op zo’n manier dat het gedeelte dat zichtbaar moet zijn in het afbeeldingsvlak juist staat</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de witte bolletjes kun je de afbeelding groter of kleiner maken op zo’n manier dat het gedeelte dat zichtbaar moet zijn in het afbeeldingsvlak juist staat</a:t>
              </a:r>
            </a:p>
          </p:txBody>
        </p:sp>
        <p:grpSp>
          <p:nvGrpSpPr>
            <p:cNvPr id="48" name="Groep 26">
              <a:extLst>
                <a:ext uri="{FF2B5EF4-FFF2-40B4-BE49-F238E27FC236}">
                  <a16:creationId xmlns:a16="http://schemas.microsoft.com/office/drawing/2014/main" id="{B26CB98F-8975-47EF-9564-A3BDD05205FF}"/>
                </a:ext>
              </a:extLst>
            </p:cNvPr>
            <p:cNvGrpSpPr>
              <a:grpSpLocks noChangeAspect="1"/>
            </p:cNvGrpSpPr>
            <p:nvPr userDrawn="1"/>
          </p:nvGrpSpPr>
          <p:grpSpPr>
            <a:xfrm>
              <a:off x="12616299" y="4739224"/>
              <a:ext cx="1766851" cy="793244"/>
              <a:chOff x="2766083" y="6357983"/>
              <a:chExt cx="1485890" cy="667104"/>
            </a:xfrm>
          </p:grpSpPr>
          <p:pic>
            <p:nvPicPr>
              <p:cNvPr id="53" name="Picture 15">
                <a:extLst>
                  <a:ext uri="{FF2B5EF4-FFF2-40B4-BE49-F238E27FC236}">
                    <a16:creationId xmlns:a16="http://schemas.microsoft.com/office/drawing/2014/main" id="{7C837884-49EE-4D07-B422-643D3AB4832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gray">
              <a:xfrm>
                <a:off x="3332816" y="6454073"/>
                <a:ext cx="352425" cy="352425"/>
              </a:xfrm>
              <a:prstGeom prst="rect">
                <a:avLst/>
              </a:prstGeom>
            </p:spPr>
          </p:pic>
          <p:pic>
            <p:nvPicPr>
              <p:cNvPr id="54" name="Picture 18">
                <a:extLst>
                  <a:ext uri="{FF2B5EF4-FFF2-40B4-BE49-F238E27FC236}">
                    <a16:creationId xmlns:a16="http://schemas.microsoft.com/office/drawing/2014/main" id="{F9B6E9BC-5EC8-4FD2-9AB0-A19F0B3B9A7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gray">
              <a:xfrm>
                <a:off x="2766083" y="6454074"/>
                <a:ext cx="352425" cy="352425"/>
              </a:xfrm>
              <a:prstGeom prst="rect">
                <a:avLst/>
              </a:prstGeom>
            </p:spPr>
          </p:pic>
          <p:pic>
            <p:nvPicPr>
              <p:cNvPr id="55" name="Picture 19">
                <a:extLst>
                  <a:ext uri="{FF2B5EF4-FFF2-40B4-BE49-F238E27FC236}">
                    <a16:creationId xmlns:a16="http://schemas.microsoft.com/office/drawing/2014/main" id="{52EA05BD-85F6-47EC-A98D-B787694859C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gray">
              <a:xfrm>
                <a:off x="3899548" y="6454074"/>
                <a:ext cx="352425" cy="352425"/>
              </a:xfrm>
              <a:prstGeom prst="rect">
                <a:avLst/>
              </a:prstGeom>
            </p:spPr>
          </p:pic>
          <p:cxnSp>
            <p:nvCxnSpPr>
              <p:cNvPr id="56" name="Straight Arrow Connector 23">
                <a:extLst>
                  <a:ext uri="{FF2B5EF4-FFF2-40B4-BE49-F238E27FC236}">
                    <a16:creationId xmlns:a16="http://schemas.microsoft.com/office/drawing/2014/main" id="{6FC75973-A681-4983-9F44-BF0BFDFB6B29}"/>
                  </a:ext>
                </a:extLst>
              </p:cNvPr>
              <p:cNvCxnSpPr/>
              <p:nvPr/>
            </p:nvCxnSpPr>
            <p:spPr bwMode="gray">
              <a:xfrm flipV="1">
                <a:off x="294229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Straight Connector 24">
                <a:extLst>
                  <a:ext uri="{FF2B5EF4-FFF2-40B4-BE49-F238E27FC236}">
                    <a16:creationId xmlns:a16="http://schemas.microsoft.com/office/drawing/2014/main" id="{88F069D8-D367-4D11-9945-064C0E88AFAD}"/>
                  </a:ext>
                </a:extLst>
              </p:cNvPr>
              <p:cNvCxnSpPr>
                <a:stCxn id="53" idx="0"/>
                <a:endCxn id="53" idx="2"/>
              </p:cNvCxnSpPr>
              <p:nvPr/>
            </p:nvCxnSpPr>
            <p:spPr bwMode="gray">
              <a:xfrm rot="2700000">
                <a:off x="3509030" y="6357985"/>
                <a:ext cx="0" cy="544604"/>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8" name="Straight Connector 26">
                <a:extLst>
                  <a:ext uri="{FF2B5EF4-FFF2-40B4-BE49-F238E27FC236}">
                    <a16:creationId xmlns:a16="http://schemas.microsoft.com/office/drawing/2014/main" id="{E2A5491F-152B-45FC-B176-530A770FFA88}"/>
                  </a:ext>
                </a:extLst>
              </p:cNvPr>
              <p:cNvCxnSpPr>
                <a:stCxn id="53" idx="3"/>
                <a:endCxn id="53" idx="1"/>
              </p:cNvCxnSpPr>
              <p:nvPr/>
            </p:nvCxnSpPr>
            <p:spPr bwMode="gray">
              <a:xfrm rot="2700000" flipH="1">
                <a:off x="3236724" y="6630287"/>
                <a:ext cx="544608"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9" name="Straight Arrow Connector 27">
                <a:extLst>
                  <a:ext uri="{FF2B5EF4-FFF2-40B4-BE49-F238E27FC236}">
                    <a16:creationId xmlns:a16="http://schemas.microsoft.com/office/drawing/2014/main" id="{080EB873-1E9F-4FF9-BAD6-D62FAADD2BD4}"/>
                  </a:ext>
                </a:extLst>
              </p:cNvPr>
              <p:cNvCxnSpPr/>
              <p:nvPr/>
            </p:nvCxnSpPr>
            <p:spPr bwMode="gray">
              <a:xfrm flipV="1">
                <a:off x="412338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0" name="Oval 28">
                <a:extLst>
                  <a:ext uri="{FF2B5EF4-FFF2-40B4-BE49-F238E27FC236}">
                    <a16:creationId xmlns:a16="http://schemas.microsoft.com/office/drawing/2014/main" id="{2D02C2AC-DF15-4720-9231-D086D3963600}"/>
                  </a:ext>
                </a:extLst>
              </p:cNvPr>
              <p:cNvSpPr/>
              <p:nvPr/>
            </p:nvSpPr>
            <p:spPr bwMode="gray">
              <a:xfrm>
                <a:off x="4018611" y="6573137"/>
                <a:ext cx="233362" cy="233362"/>
              </a:xfrm>
              <a:prstGeom prst="ellipse">
                <a:avLst/>
              </a:prstGeom>
              <a:solidFill>
                <a:srgbClr val="FFFFFF">
                  <a:alpha val="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grpSp>
          <p:nvGrpSpPr>
            <p:cNvPr id="49" name="Groep 27">
              <a:extLst>
                <a:ext uri="{FF2B5EF4-FFF2-40B4-BE49-F238E27FC236}">
                  <a16:creationId xmlns:a16="http://schemas.microsoft.com/office/drawing/2014/main" id="{1519B6F6-8311-44F6-B328-5D91F70384C2}"/>
                </a:ext>
              </a:extLst>
            </p:cNvPr>
            <p:cNvGrpSpPr/>
            <p:nvPr userDrawn="1"/>
          </p:nvGrpSpPr>
          <p:grpSpPr>
            <a:xfrm>
              <a:off x="12610022" y="1108316"/>
              <a:ext cx="425380" cy="577954"/>
              <a:chOff x="-37364" y="4061531"/>
              <a:chExt cx="571037" cy="775855"/>
            </a:xfrm>
          </p:grpSpPr>
          <p:pic>
            <p:nvPicPr>
              <p:cNvPr id="51" name="Afbeelding 29">
                <a:extLst>
                  <a:ext uri="{FF2B5EF4-FFF2-40B4-BE49-F238E27FC236}">
                    <a16:creationId xmlns:a16="http://schemas.microsoft.com/office/drawing/2014/main" id="{C16B05DE-949C-4460-91B9-849949B301E1}"/>
                  </a:ext>
                </a:extLst>
              </p:cNvPr>
              <p:cNvPicPr>
                <a:picLocks noChangeAspect="1"/>
              </p:cNvPicPr>
              <p:nvPr userDrawn="1"/>
            </p:nvPicPr>
            <p:blipFill rotWithShape="1">
              <a:blip r:embed="rId5"/>
              <a:srcRect l="70194" t="13882" r="22159" b="63043"/>
              <a:stretch/>
            </p:blipFill>
            <p:spPr>
              <a:xfrm>
                <a:off x="-37364" y="4061531"/>
                <a:ext cx="571037" cy="775855"/>
              </a:xfrm>
              <a:prstGeom prst="rect">
                <a:avLst/>
              </a:prstGeom>
              <a:noFill/>
              <a:ln>
                <a:noFill/>
              </a:ln>
              <a:effectLst>
                <a:outerShdw blurRad="63500" sx="102000" sy="102000" algn="ctr" rotWithShape="0">
                  <a:prstClr val="black">
                    <a:alpha val="40000"/>
                  </a:prstClr>
                </a:outerShdw>
              </a:effectLst>
            </p:spPr>
          </p:pic>
          <p:sp>
            <p:nvSpPr>
              <p:cNvPr id="52" name="Rectangle 21">
                <a:extLst>
                  <a:ext uri="{FF2B5EF4-FFF2-40B4-BE49-F238E27FC236}">
                    <a16:creationId xmlns:a16="http://schemas.microsoft.com/office/drawing/2014/main" id="{54361FD5-9270-4B3A-8CF9-C26959444074}"/>
                  </a:ext>
                </a:extLst>
              </p:cNvPr>
              <p:cNvSpPr/>
              <p:nvPr userDrawn="1"/>
            </p:nvSpPr>
            <p:spPr bwMode="gray">
              <a:xfrm>
                <a:off x="-10897" y="4113410"/>
                <a:ext cx="518104" cy="504825"/>
              </a:xfrm>
              <a:prstGeom prst="rect">
                <a:avLst/>
              </a:prstGeom>
              <a:solidFill>
                <a:srgbClr val="FFFFFF">
                  <a:alpha val="0"/>
                </a:srgbClr>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pic>
          <p:nvPicPr>
            <p:cNvPr id="50" name="Afbeelding 28">
              <a:extLst>
                <a:ext uri="{FF2B5EF4-FFF2-40B4-BE49-F238E27FC236}">
                  <a16:creationId xmlns:a16="http://schemas.microsoft.com/office/drawing/2014/main" id="{1B783E6B-CC47-4D82-A90E-2094825D8388}"/>
                </a:ext>
              </a:extLst>
            </p:cNvPr>
            <p:cNvPicPr>
              <a:picLocks noChangeAspect="1"/>
            </p:cNvPicPr>
            <p:nvPr userDrawn="1"/>
          </p:nvPicPr>
          <p:blipFill rotWithShape="1">
            <a:blip r:embed="rId6" cstate="screen">
              <a:extLst>
                <a:ext uri="{28A0092B-C50C-407E-A947-70E740481C1C}">
                  <a14:useLocalDpi xmlns:a14="http://schemas.microsoft.com/office/drawing/2010/main"/>
                </a:ext>
              </a:extLst>
            </a:blip>
            <a:srcRect/>
            <a:stretch/>
          </p:blipFill>
          <p:spPr>
            <a:xfrm>
              <a:off x="12616299" y="2769956"/>
              <a:ext cx="1767600" cy="1036900"/>
            </a:xfrm>
            <a:prstGeom prst="rect">
              <a:avLst/>
            </a:prstGeom>
          </p:spPr>
        </p:pic>
      </p:grpSp>
      <p:pic>
        <p:nvPicPr>
          <p:cNvPr id="25" name="Graphic 24">
            <a:extLst>
              <a:ext uri="{FF2B5EF4-FFF2-40B4-BE49-F238E27FC236}">
                <a16:creationId xmlns:a16="http://schemas.microsoft.com/office/drawing/2014/main" id="{818A7653-3D77-4EBC-893D-8437F36983EC}"/>
              </a:ext>
            </a:extLst>
          </p:cNvPr>
          <p:cNvPicPr>
            <a:picLocks noChangeAspect="1"/>
          </p:cNvPicPr>
          <p:nvPr userDrawn="1"/>
        </p:nvPicPr>
        <p:blipFill>
          <a:blip r:embed="rId7">
            <a:extLst>
              <a:ext uri="{96DAC541-7B7A-43D3-8B79-37D633B846F1}">
                <asvg:svgBlip xmlns:asvg="http://schemas.microsoft.com/office/drawing/2016/SVG/main" r:embed="rId8"/>
              </a:ext>
            </a:extLst>
          </a:blip>
          <a:stretch>
            <a:fillRect/>
          </a:stretch>
        </p:blipFill>
        <p:spPr>
          <a:xfrm>
            <a:off x="392641" y="6000946"/>
            <a:ext cx="1842559" cy="534423"/>
          </a:xfrm>
          <a:prstGeom prst="rect">
            <a:avLst/>
          </a:prstGeom>
        </p:spPr>
      </p:pic>
      <p:sp>
        <p:nvSpPr>
          <p:cNvPr id="29" name="Freeform: Shape 28">
            <a:extLst>
              <a:ext uri="{FF2B5EF4-FFF2-40B4-BE49-F238E27FC236}">
                <a16:creationId xmlns:a16="http://schemas.microsoft.com/office/drawing/2014/main" id="{05167338-F7D4-4682-8101-0756B6D1B0A1}"/>
              </a:ext>
            </a:extLst>
          </p:cNvPr>
          <p:cNvSpPr>
            <a:spLocks noGrp="1"/>
          </p:cNvSpPr>
          <p:nvPr>
            <p:ph type="pic" sz="quarter" idx="16" hasCustomPrompt="1"/>
          </p:nvPr>
        </p:nvSpPr>
        <p:spPr>
          <a:xfrm>
            <a:off x="449787" y="0"/>
            <a:ext cx="8694212" cy="5300183"/>
          </a:xfrm>
          <a:custGeom>
            <a:avLst/>
            <a:gdLst>
              <a:gd name="connsiteX0" fmla="*/ 0 w 8694212"/>
              <a:gd name="connsiteY0" fmla="*/ 0 h 5300183"/>
              <a:gd name="connsiteX1" fmla="*/ 8694211 w 8694212"/>
              <a:gd name="connsiteY1" fmla="*/ 0 h 5300183"/>
              <a:gd name="connsiteX2" fmla="*/ 8694211 w 8694212"/>
              <a:gd name="connsiteY2" fmla="*/ 370500 h 5300183"/>
              <a:gd name="connsiteX3" fmla="*/ 8694212 w 8694212"/>
              <a:gd name="connsiteY3" fmla="*/ 370500 h 5300183"/>
              <a:gd name="connsiteX4" fmla="*/ 8694212 w 8694212"/>
              <a:gd name="connsiteY4" fmla="*/ 2275500 h 5300183"/>
              <a:gd name="connsiteX5" fmla="*/ 8694211 w 8694212"/>
              <a:gd name="connsiteY5" fmla="*/ 2275500 h 5300183"/>
              <a:gd name="connsiteX6" fmla="*/ 8694211 w 8694212"/>
              <a:gd name="connsiteY6" fmla="*/ 4963618 h 5300183"/>
              <a:gd name="connsiteX7" fmla="*/ 3620077 w 8694212"/>
              <a:gd name="connsiteY7" fmla="*/ 4963618 h 5300183"/>
              <a:gd name="connsiteX8" fmla="*/ 3315290 w 8694212"/>
              <a:gd name="connsiteY8" fmla="*/ 5268405 h 5300183"/>
              <a:gd name="connsiteX9" fmla="*/ 3315290 w 8694212"/>
              <a:gd name="connsiteY9" fmla="*/ 5300183 h 5300183"/>
              <a:gd name="connsiteX10" fmla="*/ 457181 w 8694212"/>
              <a:gd name="connsiteY10" fmla="*/ 5300183 h 5300183"/>
              <a:gd name="connsiteX11" fmla="*/ 1 w 8694212"/>
              <a:gd name="connsiteY11" fmla="*/ 4843003 h 5300183"/>
              <a:gd name="connsiteX12" fmla="*/ 1 w 8694212"/>
              <a:gd name="connsiteY12" fmla="*/ 2275500 h 5300183"/>
              <a:gd name="connsiteX13" fmla="*/ 1 w 8694212"/>
              <a:gd name="connsiteY13" fmla="*/ 614636 h 5300183"/>
              <a:gd name="connsiteX14" fmla="*/ 0 w 8694212"/>
              <a:gd name="connsiteY14" fmla="*/ 614636 h 5300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694212" h="5300183">
                <a:moveTo>
                  <a:pt x="0" y="0"/>
                </a:moveTo>
                <a:lnTo>
                  <a:pt x="8694211" y="0"/>
                </a:lnTo>
                <a:lnTo>
                  <a:pt x="8694211" y="370500"/>
                </a:lnTo>
                <a:lnTo>
                  <a:pt x="8694212" y="370500"/>
                </a:lnTo>
                <a:lnTo>
                  <a:pt x="8694212" y="2275500"/>
                </a:lnTo>
                <a:lnTo>
                  <a:pt x="8694211" y="2275500"/>
                </a:lnTo>
                <a:lnTo>
                  <a:pt x="8694211" y="4963618"/>
                </a:lnTo>
                <a:lnTo>
                  <a:pt x="3620077" y="4963618"/>
                </a:lnTo>
                <a:cubicBezTo>
                  <a:pt x="3451748" y="4963618"/>
                  <a:pt x="3315290" y="5100076"/>
                  <a:pt x="3315290" y="5268405"/>
                </a:cubicBezTo>
                <a:lnTo>
                  <a:pt x="3315290" y="5300183"/>
                </a:lnTo>
                <a:lnTo>
                  <a:pt x="457181" y="5300183"/>
                </a:lnTo>
                <a:cubicBezTo>
                  <a:pt x="204687" y="5300183"/>
                  <a:pt x="1" y="5095497"/>
                  <a:pt x="1" y="4843003"/>
                </a:cubicBezTo>
                <a:lnTo>
                  <a:pt x="1" y="2275500"/>
                </a:lnTo>
                <a:lnTo>
                  <a:pt x="1" y="614636"/>
                </a:lnTo>
                <a:lnTo>
                  <a:pt x="0" y="614636"/>
                </a:lnTo>
                <a:close/>
              </a:path>
            </a:pathLst>
          </a:custGeom>
          <a:solidFill>
            <a:srgbClr val="EAEAEA"/>
          </a:solidFill>
        </p:spPr>
        <p:txBody>
          <a:bodyPr wrap="square" tIns="0" anchor="ctr" anchorCtr="1">
            <a:noAutofit/>
          </a:bodyPr>
          <a:lstStyle>
            <a:lvl1pPr algn="l">
              <a:spcBef>
                <a:spcPts val="0"/>
              </a:spcBef>
              <a:defRPr sz="1200">
                <a:solidFill>
                  <a:schemeClr val="tx1"/>
                </a:solidFill>
              </a:defRPr>
            </a:lvl1pPr>
          </a:lstStyle>
          <a:p>
            <a:r>
              <a:rPr lang="nl-NL" noProof="0" dirty="0"/>
              <a:t>Klik op icoon om </a:t>
            </a:r>
            <a:br>
              <a:rPr lang="nl-NL" noProof="0" dirty="0"/>
            </a:br>
            <a:r>
              <a:rPr lang="nl-NL" noProof="0" dirty="0"/>
              <a:t>afbeelding toe te voegen</a:t>
            </a:r>
          </a:p>
        </p:txBody>
      </p:sp>
      <p:cxnSp>
        <p:nvCxnSpPr>
          <p:cNvPr id="34" name="Straight Connector 33">
            <a:extLst>
              <a:ext uri="{FF2B5EF4-FFF2-40B4-BE49-F238E27FC236}">
                <a16:creationId xmlns:a16="http://schemas.microsoft.com/office/drawing/2014/main" id="{67A81D0B-E123-4E8C-BE6D-5C6A99615E1D}"/>
              </a:ext>
            </a:extLst>
          </p:cNvPr>
          <p:cNvCxnSpPr>
            <a:cxnSpLocks/>
          </p:cNvCxnSpPr>
          <p:nvPr userDrawn="1"/>
        </p:nvCxnSpPr>
        <p:spPr>
          <a:xfrm>
            <a:off x="4089798" y="5756915"/>
            <a:ext cx="850502" cy="0"/>
          </a:xfrm>
          <a:prstGeom prst="line">
            <a:avLst/>
          </a:prstGeom>
          <a:ln w="38100" cap="rnd">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6286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eldia met subtitel zonder beeld 2">
    <p:bg>
      <p:bgPr>
        <a:solidFill>
          <a:schemeClr val="bg1"/>
        </a:solidFill>
        <a:effectLst/>
      </p:bgPr>
    </p:bg>
    <p:spTree>
      <p:nvGrpSpPr>
        <p:cNvPr id="1" name=""/>
        <p:cNvGrpSpPr/>
        <p:nvPr/>
      </p:nvGrpSpPr>
      <p:grpSpPr>
        <a:xfrm>
          <a:off x="0" y="0"/>
          <a:ext cx="0" cy="0"/>
          <a:chOff x="0" y="0"/>
          <a:chExt cx="0" cy="0"/>
        </a:xfrm>
      </p:grpSpPr>
      <p:pic>
        <p:nvPicPr>
          <p:cNvPr id="15" name="Graphic 14">
            <a:extLst>
              <a:ext uri="{FF2B5EF4-FFF2-40B4-BE49-F238E27FC236}">
                <a16:creationId xmlns:a16="http://schemas.microsoft.com/office/drawing/2014/main" id="{0B748C8F-814C-4B35-8379-587DC63E4DC1}"/>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482" t="1565" r="6966" b="26201"/>
          <a:stretch/>
        </p:blipFill>
        <p:spPr>
          <a:xfrm>
            <a:off x="1" y="0"/>
            <a:ext cx="9142930" cy="4013811"/>
          </a:xfrm>
          <a:prstGeom prst="rect">
            <a:avLst/>
          </a:prstGeom>
        </p:spPr>
      </p:pic>
      <p:sp>
        <p:nvSpPr>
          <p:cNvPr id="14" name="Rectangle 3">
            <a:extLst>
              <a:ext uri="{FF2B5EF4-FFF2-40B4-BE49-F238E27FC236}">
                <a16:creationId xmlns:a16="http://schemas.microsoft.com/office/drawing/2014/main" id="{F441F434-2751-4438-ACB6-688DC0C991C1}"/>
              </a:ext>
            </a:extLst>
          </p:cNvPr>
          <p:cNvSpPr/>
          <p:nvPr userDrawn="1"/>
        </p:nvSpPr>
        <p:spPr>
          <a:xfrm>
            <a:off x="-2574472" y="-2157046"/>
            <a:ext cx="14292944" cy="111720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350" dirty="0"/>
          </a:p>
        </p:txBody>
      </p:sp>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1038495" y="2324302"/>
            <a:ext cx="6250486" cy="1123949"/>
          </a:xfrm>
        </p:spPr>
        <p:txBody>
          <a:bodyPr anchor="b" anchorCtr="0">
            <a:noAutofit/>
          </a:bodyPr>
          <a:lstStyle>
            <a:lvl1pPr>
              <a:lnSpc>
                <a:spcPct val="80000"/>
              </a:lnSpc>
              <a:defRPr sz="3600" spc="-45" baseline="0"/>
            </a:lvl1pPr>
          </a:lstStyle>
          <a:p>
            <a:r>
              <a:rPr lang="nl-NL" noProof="0" dirty="0"/>
              <a:t>Klik om titel toe te voegen</a:t>
            </a:r>
          </a:p>
        </p:txBody>
      </p:sp>
      <p:sp>
        <p:nvSpPr>
          <p:cNvPr id="8" name="Text Placeholder 10">
            <a:extLst>
              <a:ext uri="{FF2B5EF4-FFF2-40B4-BE49-F238E27FC236}">
                <a16:creationId xmlns:a16="http://schemas.microsoft.com/office/drawing/2014/main" id="{5561910B-0F77-4725-A1EF-D3A8E72E8A1E}"/>
              </a:ext>
            </a:extLst>
          </p:cNvPr>
          <p:cNvSpPr>
            <a:spLocks noGrp="1"/>
          </p:cNvSpPr>
          <p:nvPr>
            <p:ph type="body" sz="quarter" idx="11" hasCustomPrompt="1"/>
          </p:nvPr>
        </p:nvSpPr>
        <p:spPr>
          <a:xfrm>
            <a:off x="1038497" y="4348480"/>
            <a:ext cx="6250485" cy="232858"/>
          </a:xfrm>
        </p:spPr>
        <p:txBody>
          <a:bodyPr>
            <a:noAutofit/>
          </a:bodyPr>
          <a:lstStyle>
            <a:lvl1pPr>
              <a:lnSpc>
                <a:spcPct val="80000"/>
              </a:lnSpc>
              <a:spcAft>
                <a:spcPts val="0"/>
              </a:spcAft>
              <a:defRPr sz="1725"/>
            </a:lvl1pPr>
          </a:lstStyle>
          <a:p>
            <a:pPr lvl="0"/>
            <a:r>
              <a:rPr lang="nl-NL" noProof="0" dirty="0"/>
              <a:t>Klik om afdeling en datum toe te voegen</a:t>
            </a:r>
          </a:p>
        </p:txBody>
      </p:sp>
      <p:sp>
        <p:nvSpPr>
          <p:cNvPr id="11" name="Rectangle 106">
            <a:extLst>
              <a:ext uri="{FF2B5EF4-FFF2-40B4-BE49-F238E27FC236}">
                <a16:creationId xmlns:a16="http://schemas.microsoft.com/office/drawing/2014/main" id="{B8D7161A-3C36-40C5-98A5-F208A21EE69C}"/>
              </a:ext>
            </a:extLst>
          </p:cNvPr>
          <p:cNvSpPr>
            <a:spLocks noChangeArrowheads="1"/>
          </p:cNvSpPr>
          <p:nvPr userDrawn="1"/>
        </p:nvSpPr>
        <p:spPr bwMode="gray">
          <a:xfrm>
            <a:off x="-2430152" y="5879672"/>
            <a:ext cx="2329217" cy="978331"/>
          </a:xfrm>
          <a:prstGeom prst="rect">
            <a:avLst/>
          </a:prstGeom>
          <a:solidFill>
            <a:schemeClr val="bg1">
              <a:lumMod val="95000"/>
            </a:schemeClr>
          </a:solidFill>
          <a:ln>
            <a:noFill/>
          </a:ln>
          <a:effectLst/>
        </p:spPr>
        <p:txBody>
          <a:bodyPr wrap="square" lIns="108000" tIns="108000" rIns="108000" bIns="135000" anchor="b" anchorCtr="0">
            <a:spAutoFit/>
          </a:bodyPr>
          <a:lstStyle/>
          <a:p>
            <a:pPr marL="0" marR="0" lvl="0" indent="0" algn="l" defTabSz="685783" rtl="0" eaLnBrk="1" fontAlgn="auto" latinLnBrk="0" hangingPunct="1">
              <a:lnSpc>
                <a:spcPct val="95000"/>
              </a:lnSpc>
              <a:spcBef>
                <a:spcPts val="450"/>
              </a:spcBef>
              <a:spcAft>
                <a:spcPts val="0"/>
              </a:spcAft>
              <a:buClrTx/>
              <a:buSzTx/>
              <a:buFontTx/>
              <a:buNone/>
              <a:tabLst>
                <a:tab pos="856039" algn="l"/>
              </a:tabLst>
              <a:defRPr/>
            </a:pPr>
            <a:r>
              <a:rPr kumimoji="0" lang="nl-NL" altLang="en-US" sz="825" b="1" i="0" u="none" strike="noStrike" kern="1200" cap="none" spc="-8" normalizeH="0" baseline="0" noProof="0" dirty="0">
                <a:ln>
                  <a:noFill/>
                </a:ln>
                <a:solidFill>
                  <a:schemeClr val="tx1"/>
                </a:solidFill>
                <a:effectLst/>
                <a:uLnTx/>
                <a:uFillTx/>
                <a:latin typeface="Open Sans"/>
                <a:ea typeface="+mn-ea"/>
                <a:cs typeface="+mn-cs"/>
              </a:rPr>
              <a:t>Dia opnieuw instellen (reset)</a:t>
            </a:r>
            <a:endParaRPr kumimoji="0" lang="nl-NL" altLang="en-US" sz="750" b="0" i="0" u="none" strike="noStrike" kern="1200" cap="none" spc="-8" normalizeH="0" baseline="0" noProof="0" dirty="0">
              <a:ln>
                <a:noFill/>
              </a:ln>
              <a:solidFill>
                <a:schemeClr val="tx1"/>
              </a:solidFill>
              <a:effectLst/>
              <a:uLnTx/>
              <a:uFillTx/>
              <a:latin typeface="Open Sans"/>
              <a:ea typeface="+mn-ea"/>
              <a:cs typeface="+mn-cs"/>
            </a:endParaRPr>
          </a:p>
          <a:p>
            <a:pPr marL="0" marR="0" lvl="0" indent="0" algn="l" defTabSz="685783" rtl="0" eaLnBrk="1" fontAlgn="auto" latinLnBrk="0" hangingPunct="1">
              <a:lnSpc>
                <a:spcPct val="95000"/>
              </a:lnSpc>
              <a:spcBef>
                <a:spcPts val="450"/>
              </a:spcBef>
              <a:spcAft>
                <a:spcPts val="0"/>
              </a:spcAft>
              <a:buClrTx/>
              <a:buSzTx/>
              <a:buFont typeface="+mj-lt"/>
              <a:buNone/>
              <a:tabLst>
                <a:tab pos="856039" algn="l"/>
              </a:tabLst>
              <a:defRPr/>
            </a:pPr>
            <a:r>
              <a:rPr kumimoji="0" lang="nl-NL" altLang="en-US" sz="750" b="0" i="0" u="none" strike="noStrike" kern="1200" cap="none" spc="-8" normalizeH="0" baseline="0" noProof="0" dirty="0">
                <a:ln>
                  <a:noFill/>
                </a:ln>
                <a:solidFill>
                  <a:schemeClr val="tx1"/>
                </a:solidFill>
                <a:effectLst/>
                <a:uLnTx/>
                <a:uFillTx/>
                <a:latin typeface="Open Sans"/>
                <a:ea typeface="+mn-ea"/>
                <a:cs typeface="+mn-cs"/>
              </a:rPr>
              <a:t>Onder de tab ‘Start’ staat linksboven naast de knop nieuwe dia een knop ‘Opnieuw instellen’. Als deze knop wordt ingedrukt stelt de slide alles opnieuw in naar de goede huisstijl (kleuren, lettergroottes, afbeelding plaatsing e.d.).</a:t>
            </a:r>
          </a:p>
        </p:txBody>
      </p:sp>
      <p:sp>
        <p:nvSpPr>
          <p:cNvPr id="13" name="Text Placeholder 25">
            <a:extLst>
              <a:ext uri="{FF2B5EF4-FFF2-40B4-BE49-F238E27FC236}">
                <a16:creationId xmlns:a16="http://schemas.microsoft.com/office/drawing/2014/main" id="{2B742893-A322-42FE-BB18-3688140C9BF4}"/>
              </a:ext>
            </a:extLst>
          </p:cNvPr>
          <p:cNvSpPr>
            <a:spLocks noGrp="1"/>
          </p:cNvSpPr>
          <p:nvPr>
            <p:ph type="body" sz="quarter" idx="12" hasCustomPrompt="1"/>
          </p:nvPr>
        </p:nvSpPr>
        <p:spPr>
          <a:xfrm>
            <a:off x="1038497" y="3737087"/>
            <a:ext cx="6250485" cy="590400"/>
          </a:xfrm>
        </p:spPr>
        <p:txBody>
          <a:bodyPr/>
          <a:lstStyle>
            <a:lvl1pPr>
              <a:defRPr sz="3600" spc="-45" baseline="0">
                <a:solidFill>
                  <a:schemeClr val="bg2"/>
                </a:solidFill>
              </a:defRPr>
            </a:lvl1pPr>
          </a:lstStyle>
          <a:p>
            <a:pPr lvl="0"/>
            <a:r>
              <a:rPr lang="nl-NL" noProof="0" dirty="0"/>
              <a:t>Klik om subtitel toe te voegen</a:t>
            </a:r>
          </a:p>
        </p:txBody>
      </p:sp>
      <p:pic>
        <p:nvPicPr>
          <p:cNvPr id="10" name="Graphic 9">
            <a:extLst>
              <a:ext uri="{FF2B5EF4-FFF2-40B4-BE49-F238E27FC236}">
                <a16:creationId xmlns:a16="http://schemas.microsoft.com/office/drawing/2014/main" id="{D611C3E4-0291-493F-A831-A9CC52C3BABA}"/>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392641" y="6000946"/>
            <a:ext cx="1842559" cy="534423"/>
          </a:xfrm>
          <a:prstGeom prst="rect">
            <a:avLst/>
          </a:prstGeom>
        </p:spPr>
      </p:pic>
    </p:spTree>
    <p:extLst>
      <p:ext uri="{BB962C8B-B14F-4D97-AF65-F5344CB8AC3E}">
        <p14:creationId xmlns:p14="http://schemas.microsoft.com/office/powerpoint/2010/main" val="1892217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440056" y="333671"/>
            <a:ext cx="8258651" cy="574132"/>
          </a:xfrm>
        </p:spPr>
        <p:txBody>
          <a:bodyPr/>
          <a:lstStyle/>
          <a:p>
            <a:r>
              <a:rPr lang="nl-NL" noProof="0" dirty="0"/>
              <a:t>Klik om titel toe te voegen</a:t>
            </a:r>
          </a:p>
        </p:txBody>
      </p:sp>
      <p:sp>
        <p:nvSpPr>
          <p:cNvPr id="12" name="Text Placeholder 12">
            <a:extLst>
              <a:ext uri="{FF2B5EF4-FFF2-40B4-BE49-F238E27FC236}">
                <a16:creationId xmlns:a16="http://schemas.microsoft.com/office/drawing/2014/main" id="{DBE59BA6-D22F-4AAF-B420-086CE5FA7AFA}"/>
              </a:ext>
            </a:extLst>
          </p:cNvPr>
          <p:cNvSpPr>
            <a:spLocks noGrp="1"/>
          </p:cNvSpPr>
          <p:nvPr userDrawn="1">
            <p:ph type="body" sz="quarter" idx="10" hasCustomPrompt="1"/>
          </p:nvPr>
        </p:nvSpPr>
        <p:spPr>
          <a:xfrm>
            <a:off x="440056" y="1427800"/>
            <a:ext cx="8258651" cy="4375286"/>
          </a:xfrm>
        </p:spPr>
        <p:txBody>
          <a:bodyPr/>
          <a:lstStyle>
            <a:lvl1pPr marL="0" indent="0">
              <a:lnSpc>
                <a:spcPct val="80000"/>
              </a:lnSpc>
              <a:spcBef>
                <a:spcPts val="0"/>
              </a:spcBef>
              <a:buFont typeface="+mj-lt"/>
              <a:buNone/>
              <a:defRPr b="1">
                <a:solidFill>
                  <a:schemeClr val="tx2"/>
                </a:solidFill>
              </a:defRPr>
            </a:lvl1pPr>
            <a:lvl2pPr marL="0" indent="0">
              <a:lnSpc>
                <a:spcPct val="80000"/>
              </a:lnSpc>
              <a:spcBef>
                <a:spcPts val="0"/>
              </a:spcBef>
              <a:buNone/>
              <a:defRPr>
                <a:solidFill>
                  <a:schemeClr val="bg2"/>
                </a:solidFill>
              </a:defRPr>
            </a:lvl2pPr>
            <a:lvl3pPr marL="269993" indent="-269993">
              <a:lnSpc>
                <a:spcPct val="80000"/>
              </a:lnSpc>
              <a:spcBef>
                <a:spcPts val="0"/>
              </a:spcBef>
              <a:buFont typeface="+mj-lt"/>
              <a:buAutoNum type="arabicPeriod"/>
              <a:defRPr/>
            </a:lvl3pPr>
            <a:lvl4pPr marL="472488">
              <a:lnSpc>
                <a:spcPct val="80000"/>
              </a:lnSpc>
              <a:spcBef>
                <a:spcPts val="0"/>
              </a:spcBef>
              <a:defRPr/>
            </a:lvl4pPr>
            <a:lvl5pPr>
              <a:lnSpc>
                <a:spcPts val="2100"/>
              </a:lnSpc>
              <a:spcBef>
                <a:spcPts val="900"/>
              </a:spcBef>
              <a:defRPr/>
            </a:lvl5pPr>
          </a:lstStyle>
          <a:p>
            <a:pPr lvl="0"/>
            <a:r>
              <a:rPr lang="nl-NL" noProof="0" dirty="0"/>
              <a:t>Klik om kop toe te voegen</a:t>
            </a:r>
          </a:p>
          <a:p>
            <a:pPr lvl="1"/>
            <a:r>
              <a:rPr lang="nl-NL" noProof="0" dirty="0" err="1"/>
              <a:t>Subkop</a:t>
            </a:r>
            <a:endParaRPr lang="nl-NL" noProof="0" dirty="0"/>
          </a:p>
          <a:p>
            <a:pPr lvl="2"/>
            <a:r>
              <a:rPr lang="nl-NL" noProof="0" dirty="0"/>
              <a:t>Agendapunt</a:t>
            </a:r>
          </a:p>
          <a:p>
            <a:pPr lvl="3"/>
            <a:r>
              <a:rPr lang="nl-NL" noProof="0" dirty="0" err="1"/>
              <a:t>Bullet</a:t>
            </a:r>
            <a:r>
              <a:rPr lang="nl-NL" noProof="0" dirty="0"/>
              <a:t> niveau</a:t>
            </a:r>
          </a:p>
        </p:txBody>
      </p:sp>
      <p:grpSp>
        <p:nvGrpSpPr>
          <p:cNvPr id="14" name="Groep 2">
            <a:extLst>
              <a:ext uri="{FF2B5EF4-FFF2-40B4-BE49-F238E27FC236}">
                <a16:creationId xmlns:a16="http://schemas.microsoft.com/office/drawing/2014/main" id="{95846A03-9BBC-41BC-B13A-41B233BD6C25}"/>
              </a:ext>
            </a:extLst>
          </p:cNvPr>
          <p:cNvGrpSpPr/>
          <p:nvPr userDrawn="1"/>
        </p:nvGrpSpPr>
        <p:grpSpPr>
          <a:xfrm>
            <a:off x="-2430152" y="0"/>
            <a:ext cx="2329217" cy="2718588"/>
            <a:chOff x="-2463800" y="0"/>
            <a:chExt cx="2329217" cy="2718588"/>
          </a:xfrm>
        </p:grpSpPr>
        <p:sp>
          <p:nvSpPr>
            <p:cNvPr id="15" name="Rectangle 106">
              <a:extLst>
                <a:ext uri="{FF2B5EF4-FFF2-40B4-BE49-F238E27FC236}">
                  <a16:creationId xmlns:a16="http://schemas.microsoft.com/office/drawing/2014/main" id="{239C5155-E946-435E-89F4-76560198216C}"/>
                </a:ext>
              </a:extLst>
            </p:cNvPr>
            <p:cNvSpPr>
              <a:spLocks noChangeArrowheads="1"/>
            </p:cNvSpPr>
            <p:nvPr userDrawn="1"/>
          </p:nvSpPr>
          <p:spPr bwMode="gray">
            <a:xfrm>
              <a:off x="-2463800" y="0"/>
              <a:ext cx="2329217" cy="2718588"/>
            </a:xfrm>
            <a:prstGeom prst="rect">
              <a:avLst/>
            </a:prstGeom>
            <a:solidFill>
              <a:schemeClr val="bg1">
                <a:lumMod val="95000"/>
              </a:schemeClr>
            </a:solidFill>
            <a:ln>
              <a:noFill/>
            </a:ln>
            <a:effectLst/>
          </p:spPr>
          <p:txBody>
            <a:bodyPr wrap="square" lIns="144000" tIns="144000" rIns="144000" bIns="180000" anchor="t">
              <a:spAutoFit/>
            </a:bodyPr>
            <a:lstStyle/>
            <a:p>
              <a:pPr marL="0" indent="0">
                <a:lnSpc>
                  <a:spcPct val="95000"/>
                </a:lnSpc>
                <a:spcBef>
                  <a:spcPts val="600"/>
                </a:spcBef>
                <a:tabLst>
                  <a:tab pos="1141413" algn="l"/>
                </a:tabLst>
              </a:pPr>
              <a:r>
                <a:rPr lang="nl-NL" altLang="en-US" sz="1100" b="1" spc="-10" baseline="0" noProof="0" dirty="0">
                  <a:solidFill>
                    <a:schemeClr val="tx1"/>
                  </a:solidFill>
                  <a:latin typeface="+mn-lt"/>
                </a:rPr>
                <a:t>Kop, </a:t>
              </a:r>
              <a:r>
                <a:rPr lang="nl-NL" altLang="en-US" sz="1100" b="1" spc="-10" baseline="0" noProof="0" dirty="0" err="1">
                  <a:solidFill>
                    <a:schemeClr val="tx1"/>
                  </a:solidFill>
                  <a:latin typeface="+mn-lt"/>
                </a:rPr>
                <a:t>subkop</a:t>
              </a:r>
              <a:r>
                <a:rPr lang="nl-NL" altLang="en-US" sz="1100" b="1" spc="-10" baseline="0" noProof="0" dirty="0">
                  <a:solidFill>
                    <a:schemeClr val="tx1"/>
                  </a:solidFill>
                  <a:latin typeface="+mn-lt"/>
                </a:rPr>
                <a:t> of </a:t>
              </a:r>
              <a:br>
                <a:rPr lang="nl-NL" altLang="en-US" sz="1100" b="1" spc="-10" baseline="0" noProof="0" dirty="0">
                  <a:solidFill>
                    <a:schemeClr val="tx1"/>
                  </a:solidFill>
                  <a:latin typeface="+mn-lt"/>
                </a:rPr>
              </a:br>
              <a:r>
                <a:rPr lang="nl-NL" altLang="en-US" sz="1100" b="1" spc="-10" baseline="0" noProof="0" dirty="0" err="1">
                  <a:solidFill>
                    <a:schemeClr val="tx1"/>
                  </a:solidFill>
                  <a:latin typeface="+mn-lt"/>
                </a:rPr>
                <a:t>bullets</a:t>
              </a:r>
              <a:r>
                <a:rPr lang="nl-NL" altLang="en-US" sz="1100" b="1" spc="-10" baseline="0" noProof="0" dirty="0">
                  <a:solidFill>
                    <a:schemeClr val="tx1"/>
                  </a:solidFill>
                  <a:latin typeface="+mn-lt"/>
                </a:rPr>
                <a:t> aanmaken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lang="nl-NL" altLang="en-US" sz="1000" spc="-10" baseline="0" noProof="0" dirty="0">
                  <a:solidFill>
                    <a:schemeClr val="tx1"/>
                  </a:solidFill>
                  <a:latin typeface="+mn-lt"/>
                </a:rPr>
                <a:t>Via ‘</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Start’ &gt; ‘Alinea’ kun je van tekst een kop,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subkop</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of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bullets</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maken in de juiste huisstijl</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Ga voor de tekst staan die je wilt aanpassen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het pijltje naar links, verlaag je het niveau. Met het pijltje naar </a:t>
              </a:r>
              <a:r>
                <a:rPr lang="nl-NL" altLang="en-US" sz="1000" spc="-10" baseline="0" noProof="0" dirty="0">
                  <a:solidFill>
                    <a:schemeClr val="tx1"/>
                  </a:solidFill>
                  <a:latin typeface="+mn-lt"/>
                </a:rPr>
                <a:t>rechts, verhoog je het niveau</a:t>
              </a:r>
            </a:p>
          </p:txBody>
        </p:sp>
        <p:grpSp>
          <p:nvGrpSpPr>
            <p:cNvPr id="16" name="Group 22">
              <a:extLst>
                <a:ext uri="{FF2B5EF4-FFF2-40B4-BE49-F238E27FC236}">
                  <a16:creationId xmlns:a16="http://schemas.microsoft.com/office/drawing/2014/main" id="{C091A889-D138-4DDD-B800-A82D514B1102}"/>
                </a:ext>
              </a:extLst>
            </p:cNvPr>
            <p:cNvGrpSpPr/>
            <p:nvPr userDrawn="1"/>
          </p:nvGrpSpPr>
          <p:grpSpPr>
            <a:xfrm>
              <a:off x="-2318863" y="1050055"/>
              <a:ext cx="2044800" cy="534731"/>
              <a:chOff x="-2108199" y="3333735"/>
              <a:chExt cx="2314576" cy="605280"/>
            </a:xfrm>
          </p:grpSpPr>
          <p:grpSp>
            <p:nvGrpSpPr>
              <p:cNvPr id="17" name="Group 9">
                <a:extLst>
                  <a:ext uri="{FF2B5EF4-FFF2-40B4-BE49-F238E27FC236}">
                    <a16:creationId xmlns:a16="http://schemas.microsoft.com/office/drawing/2014/main" id="{8E69CCF1-B6C2-4F9A-A505-1AD4B993D520}"/>
                  </a:ext>
                </a:extLst>
              </p:cNvPr>
              <p:cNvGrpSpPr/>
              <p:nvPr userDrawn="1"/>
            </p:nvGrpSpPr>
            <p:grpSpPr>
              <a:xfrm>
                <a:off x="-2108199" y="3333735"/>
                <a:ext cx="2314576" cy="605280"/>
                <a:chOff x="-1062434" y="2679700"/>
                <a:chExt cx="2314576" cy="605280"/>
              </a:xfrm>
            </p:grpSpPr>
            <p:pic>
              <p:nvPicPr>
                <p:cNvPr id="19" name="Picture 5">
                  <a:extLst>
                    <a:ext uri="{FF2B5EF4-FFF2-40B4-BE49-F238E27FC236}">
                      <a16:creationId xmlns:a16="http://schemas.microsoft.com/office/drawing/2014/main" id="{F1887209-3DD6-42AD-A4E7-D1DC0EBC14ED}"/>
                    </a:ext>
                  </a:extLst>
                </p:cNvPr>
                <p:cNvPicPr>
                  <a:picLocks noChangeAspect="1"/>
                </p:cNvPicPr>
                <p:nvPr userDrawn="1"/>
              </p:nvPicPr>
              <p:blipFill rotWithShape="1">
                <a:blip r:embed="rId2"/>
                <a:srcRect l="29631" t="6122" r="51385" b="84783"/>
                <a:stretch/>
              </p:blipFill>
              <p:spPr>
                <a:xfrm>
                  <a:off x="-1062434" y="2679700"/>
                  <a:ext cx="2314576" cy="605280"/>
                </a:xfrm>
                <a:prstGeom prst="rect">
                  <a:avLst/>
                </a:prstGeom>
                <a:noFill/>
                <a:ln>
                  <a:noFill/>
                </a:ln>
                <a:effectLst>
                  <a:outerShdw blurRad="63500" sx="102000" sy="102000" algn="ctr" rotWithShape="0">
                    <a:prstClr val="black">
                      <a:alpha val="40000"/>
                    </a:prstClr>
                  </a:outerShdw>
                </a:effectLst>
              </p:spPr>
            </p:pic>
            <p:sp>
              <p:nvSpPr>
                <p:cNvPr id="20" name="Rectangle 21">
                  <a:extLst>
                    <a:ext uri="{FF2B5EF4-FFF2-40B4-BE49-F238E27FC236}">
                      <a16:creationId xmlns:a16="http://schemas.microsoft.com/office/drawing/2014/main" id="{C2BE1E2F-3EAC-47C8-974C-B2C3EC7EF868}"/>
                    </a:ext>
                  </a:extLst>
                </p:cNvPr>
                <p:cNvSpPr/>
                <p:nvPr userDrawn="1"/>
              </p:nvSpPr>
              <p:spPr bwMode="gray">
                <a:xfrm>
                  <a:off x="-518929" y="2752725"/>
                  <a:ext cx="305212" cy="140494"/>
                </a:xfrm>
                <a:prstGeom prst="rect">
                  <a:avLst/>
                </a:prstGeom>
                <a:solidFill>
                  <a:srgbClr val="92D050">
                    <a:alpha val="30000"/>
                  </a:srgbClr>
                </a:solid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sp>
            <p:nvSpPr>
              <p:cNvPr id="18" name="Graphic 19" descr="Close with solid fill">
                <a:extLst>
                  <a:ext uri="{FF2B5EF4-FFF2-40B4-BE49-F238E27FC236}">
                    <a16:creationId xmlns:a16="http://schemas.microsoft.com/office/drawing/2014/main" id="{A3AF0FAE-6ADF-46BE-9EDA-E731DDAFC6CA}"/>
                  </a:ext>
                </a:extLst>
              </p:cNvPr>
              <p:cNvSpPr/>
              <p:nvPr userDrawn="1"/>
            </p:nvSpPr>
            <p:spPr>
              <a:xfrm>
                <a:off x="-2079108" y="3406854"/>
                <a:ext cx="140400" cy="140400"/>
              </a:xfrm>
              <a:custGeom>
                <a:avLst/>
                <a:gdLst>
                  <a:gd name="connsiteX0" fmla="*/ 674370 w 674370"/>
                  <a:gd name="connsiteY0" fmla="*/ 80963 h 674370"/>
                  <a:gd name="connsiteX1" fmla="*/ 593408 w 674370"/>
                  <a:gd name="connsiteY1" fmla="*/ 0 h 674370"/>
                  <a:gd name="connsiteX2" fmla="*/ 337185 w 674370"/>
                  <a:gd name="connsiteY2" fmla="*/ 256223 h 674370"/>
                  <a:gd name="connsiteX3" fmla="*/ 80963 w 674370"/>
                  <a:gd name="connsiteY3" fmla="*/ 0 h 674370"/>
                  <a:gd name="connsiteX4" fmla="*/ 0 w 674370"/>
                  <a:gd name="connsiteY4" fmla="*/ 80963 h 674370"/>
                  <a:gd name="connsiteX5" fmla="*/ 256223 w 674370"/>
                  <a:gd name="connsiteY5" fmla="*/ 337185 h 674370"/>
                  <a:gd name="connsiteX6" fmla="*/ 0 w 674370"/>
                  <a:gd name="connsiteY6" fmla="*/ 593408 h 674370"/>
                  <a:gd name="connsiteX7" fmla="*/ 80963 w 674370"/>
                  <a:gd name="connsiteY7" fmla="*/ 674370 h 674370"/>
                  <a:gd name="connsiteX8" fmla="*/ 337185 w 674370"/>
                  <a:gd name="connsiteY8" fmla="*/ 418148 h 674370"/>
                  <a:gd name="connsiteX9" fmla="*/ 593408 w 674370"/>
                  <a:gd name="connsiteY9" fmla="*/ 674370 h 674370"/>
                  <a:gd name="connsiteX10" fmla="*/ 674370 w 674370"/>
                  <a:gd name="connsiteY10" fmla="*/ 593408 h 674370"/>
                  <a:gd name="connsiteX11" fmla="*/ 418148 w 674370"/>
                  <a:gd name="connsiteY11" fmla="*/ 337185 h 67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4370" h="674370">
                    <a:moveTo>
                      <a:pt x="674370" y="80963"/>
                    </a:moveTo>
                    <a:lnTo>
                      <a:pt x="593408" y="0"/>
                    </a:lnTo>
                    <a:lnTo>
                      <a:pt x="337185" y="256223"/>
                    </a:lnTo>
                    <a:lnTo>
                      <a:pt x="80963" y="0"/>
                    </a:lnTo>
                    <a:lnTo>
                      <a:pt x="0" y="80963"/>
                    </a:lnTo>
                    <a:lnTo>
                      <a:pt x="256223" y="337185"/>
                    </a:lnTo>
                    <a:lnTo>
                      <a:pt x="0" y="593408"/>
                    </a:lnTo>
                    <a:lnTo>
                      <a:pt x="80963" y="674370"/>
                    </a:lnTo>
                    <a:lnTo>
                      <a:pt x="337185" y="418148"/>
                    </a:lnTo>
                    <a:lnTo>
                      <a:pt x="593408" y="674370"/>
                    </a:lnTo>
                    <a:lnTo>
                      <a:pt x="674370" y="593408"/>
                    </a:lnTo>
                    <a:lnTo>
                      <a:pt x="418148" y="337185"/>
                    </a:lnTo>
                    <a:close/>
                  </a:path>
                </a:pathLst>
              </a:custGeom>
              <a:solidFill>
                <a:srgbClr val="FF0000">
                  <a:alpha val="30000"/>
                </a:srgbClr>
              </a:solidFill>
              <a:ln w="6350" cap="flat">
                <a:solidFill>
                  <a:srgbClr val="FF0000"/>
                </a:solidFill>
                <a:prstDash val="solid"/>
                <a:miter/>
              </a:ln>
            </p:spPr>
            <p:txBody>
              <a:bodyPr rtlCol="0" anchor="ctr"/>
              <a:lstStyle/>
              <a:p>
                <a:endParaRPr lang="nl-NL" dirty="0">
                  <a:solidFill>
                    <a:schemeClr val="tx1"/>
                  </a:solidFill>
                </a:endParaRPr>
              </a:p>
            </p:txBody>
          </p:sp>
        </p:grpSp>
      </p:grpSp>
      <p:sp>
        <p:nvSpPr>
          <p:cNvPr id="6" name="Slide Number Placeholder 5">
            <a:extLst>
              <a:ext uri="{FF2B5EF4-FFF2-40B4-BE49-F238E27FC236}">
                <a16:creationId xmlns:a16="http://schemas.microsoft.com/office/drawing/2014/main" id="{57354461-CD27-4C3C-9222-B5AB0B6E5DFC}"/>
              </a:ext>
            </a:extLst>
          </p:cNvPr>
          <p:cNvSpPr>
            <a:spLocks noGrp="1"/>
          </p:cNvSpPr>
          <p:nvPr>
            <p:ph type="sldNum" sz="quarter" idx="11"/>
          </p:nvPr>
        </p:nvSpPr>
        <p:spPr/>
        <p:txBody>
          <a:bodyPr/>
          <a:lstStyle/>
          <a:p>
            <a:fld id="{5A195573-6125-40C3-AA0C-3AC6CFB9F86B}" type="slidenum">
              <a:rPr lang="en-US" smtClean="0"/>
              <a:pPr/>
              <a:t>‹nr.›</a:t>
            </a:fld>
            <a:endParaRPr lang="en-US" dirty="0"/>
          </a:p>
        </p:txBody>
      </p:sp>
    </p:spTree>
    <p:extLst>
      <p:ext uri="{BB962C8B-B14F-4D97-AF65-F5344CB8AC3E}">
        <p14:creationId xmlns:p14="http://schemas.microsoft.com/office/powerpoint/2010/main" val="4055090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el en inhou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440056" y="333670"/>
            <a:ext cx="8258651" cy="581777"/>
          </a:xfrm>
        </p:spPr>
        <p:txBody>
          <a:bodyPr/>
          <a:lstStyle/>
          <a:p>
            <a:r>
              <a:rPr lang="nl-NL" noProof="0" dirty="0"/>
              <a:t>Klik om titel toe te voegen</a:t>
            </a:r>
          </a:p>
        </p:txBody>
      </p:sp>
      <p:sp>
        <p:nvSpPr>
          <p:cNvPr id="12" name="Text Placeholder 12">
            <a:extLst>
              <a:ext uri="{FF2B5EF4-FFF2-40B4-BE49-F238E27FC236}">
                <a16:creationId xmlns:a16="http://schemas.microsoft.com/office/drawing/2014/main" id="{E6683DB6-B943-4CFE-A5AE-48FA906A5710}"/>
              </a:ext>
            </a:extLst>
          </p:cNvPr>
          <p:cNvSpPr>
            <a:spLocks noGrp="1"/>
          </p:cNvSpPr>
          <p:nvPr>
            <p:ph type="body" sz="quarter" idx="11" hasCustomPrompt="1"/>
          </p:nvPr>
        </p:nvSpPr>
        <p:spPr>
          <a:xfrm>
            <a:off x="440056" y="1427800"/>
            <a:ext cx="8258651" cy="4375286"/>
          </a:xfrm>
        </p:spPr>
        <p:txBody>
          <a:bodyPr/>
          <a:lstStyle>
            <a:lvl1pPr marL="0" indent="0">
              <a:lnSpc>
                <a:spcPct val="80000"/>
              </a:lnSpc>
              <a:spcBef>
                <a:spcPts val="0"/>
              </a:spcBef>
              <a:spcAft>
                <a:spcPts val="0"/>
              </a:spcAft>
              <a:buFont typeface="+mj-lt"/>
              <a:buNone/>
              <a:defRPr b="1">
                <a:solidFill>
                  <a:schemeClr val="tx2"/>
                </a:solidFill>
              </a:defRPr>
            </a:lvl1pPr>
            <a:lvl2pPr marL="0" indent="0">
              <a:lnSpc>
                <a:spcPct val="80000"/>
              </a:lnSpc>
              <a:spcBef>
                <a:spcPts val="0"/>
              </a:spcBef>
              <a:spcAft>
                <a:spcPts val="0"/>
              </a:spcAft>
              <a:buNone/>
              <a:defRPr>
                <a:solidFill>
                  <a:schemeClr val="bg2"/>
                </a:solidFill>
              </a:defRPr>
            </a:lvl2pPr>
            <a:lvl3pPr marL="0" indent="0">
              <a:lnSpc>
                <a:spcPct val="80000"/>
              </a:lnSpc>
              <a:spcBef>
                <a:spcPts val="0"/>
              </a:spcBef>
              <a:spcAft>
                <a:spcPts val="0"/>
              </a:spcAft>
              <a:buFont typeface="+mj-lt"/>
              <a:buNone/>
              <a:defRPr/>
            </a:lvl3pPr>
            <a:lvl4pPr marL="202495">
              <a:lnSpc>
                <a:spcPct val="80000"/>
              </a:lnSpc>
              <a:spcBef>
                <a:spcPts val="0"/>
              </a:spcBef>
              <a:spcAft>
                <a:spcPts val="0"/>
              </a:spcAft>
              <a:defRPr/>
            </a:lvl4pPr>
            <a:lvl5pPr marL="404990">
              <a:lnSpc>
                <a:spcPct val="80000"/>
              </a:lnSpc>
              <a:spcBef>
                <a:spcPts val="0"/>
              </a:spcBef>
              <a:spcAft>
                <a:spcPts val="0"/>
              </a:spcAft>
              <a:defRPr/>
            </a:lvl5pPr>
            <a:lvl6pPr marL="607485">
              <a:lnSpc>
                <a:spcPct val="80000"/>
              </a:lnSpc>
              <a:spcBef>
                <a:spcPts val="0"/>
              </a:spcBef>
              <a:spcAft>
                <a:spcPts val="0"/>
              </a:spcAft>
              <a:defRPr/>
            </a:lvl6pPr>
            <a:lvl7pPr marL="809980">
              <a:lnSpc>
                <a:spcPct val="80000"/>
              </a:lnSpc>
              <a:spcBef>
                <a:spcPts val="0"/>
              </a:spcBef>
              <a:spcAft>
                <a:spcPts val="0"/>
              </a:spcAft>
              <a:defRPr/>
            </a:lvl7pPr>
          </a:lstStyle>
          <a:p>
            <a:pPr lvl="0"/>
            <a:r>
              <a:rPr lang="nl-NL" noProof="0" dirty="0"/>
              <a:t>Klik om kop toe te voegen</a:t>
            </a:r>
          </a:p>
          <a:p>
            <a:pPr lvl="1"/>
            <a:r>
              <a:rPr lang="nl-NL" noProof="0" dirty="0" err="1"/>
              <a:t>Subkop</a:t>
            </a:r>
            <a:endParaRPr lang="nl-NL" noProof="0" dirty="0"/>
          </a:p>
          <a:p>
            <a:pPr lvl="2"/>
            <a:r>
              <a:rPr lang="nl-NL" noProof="0" dirty="0"/>
              <a:t>Body tekst</a:t>
            </a:r>
          </a:p>
          <a:p>
            <a:pPr lvl="3"/>
            <a:r>
              <a:rPr lang="nl-NL" noProof="0" dirty="0" err="1"/>
              <a:t>Bullet</a:t>
            </a:r>
            <a:r>
              <a:rPr lang="nl-NL" noProof="0" dirty="0"/>
              <a:t> niveau 1</a:t>
            </a:r>
          </a:p>
          <a:p>
            <a:pPr lvl="4"/>
            <a:r>
              <a:rPr lang="nl-NL" noProof="0" dirty="0" err="1"/>
              <a:t>Bullet</a:t>
            </a:r>
            <a:r>
              <a:rPr lang="nl-NL" noProof="0" dirty="0"/>
              <a:t> niveau 2</a:t>
            </a:r>
          </a:p>
          <a:p>
            <a:pPr lvl="5"/>
            <a:r>
              <a:rPr lang="nl-NL" noProof="0" dirty="0" err="1"/>
              <a:t>Bullet</a:t>
            </a:r>
            <a:r>
              <a:rPr lang="nl-NL" noProof="0" dirty="0"/>
              <a:t> niveau 3</a:t>
            </a:r>
          </a:p>
          <a:p>
            <a:pPr lvl="6"/>
            <a:r>
              <a:rPr lang="nl-NL" noProof="0" dirty="0" err="1"/>
              <a:t>Bullet</a:t>
            </a:r>
            <a:r>
              <a:rPr lang="nl-NL" noProof="0" dirty="0"/>
              <a:t> niveau 4</a:t>
            </a:r>
          </a:p>
        </p:txBody>
      </p:sp>
      <p:grpSp>
        <p:nvGrpSpPr>
          <p:cNvPr id="14" name="Groep 2">
            <a:extLst>
              <a:ext uri="{FF2B5EF4-FFF2-40B4-BE49-F238E27FC236}">
                <a16:creationId xmlns:a16="http://schemas.microsoft.com/office/drawing/2014/main" id="{8B90D5C8-92B3-4545-9CF4-B9476247D5D3}"/>
              </a:ext>
            </a:extLst>
          </p:cNvPr>
          <p:cNvGrpSpPr/>
          <p:nvPr userDrawn="1"/>
        </p:nvGrpSpPr>
        <p:grpSpPr>
          <a:xfrm>
            <a:off x="-2430152" y="0"/>
            <a:ext cx="2329217" cy="2718588"/>
            <a:chOff x="-2463800" y="0"/>
            <a:chExt cx="2329217" cy="2718588"/>
          </a:xfrm>
        </p:grpSpPr>
        <p:sp>
          <p:nvSpPr>
            <p:cNvPr id="15" name="Rectangle 106">
              <a:extLst>
                <a:ext uri="{FF2B5EF4-FFF2-40B4-BE49-F238E27FC236}">
                  <a16:creationId xmlns:a16="http://schemas.microsoft.com/office/drawing/2014/main" id="{98AC0BFB-9B15-4F90-9E50-57A9BA8F010C}"/>
                </a:ext>
              </a:extLst>
            </p:cNvPr>
            <p:cNvSpPr>
              <a:spLocks noChangeArrowheads="1"/>
            </p:cNvSpPr>
            <p:nvPr userDrawn="1"/>
          </p:nvSpPr>
          <p:spPr bwMode="gray">
            <a:xfrm>
              <a:off x="-2463800" y="0"/>
              <a:ext cx="2329217" cy="2718588"/>
            </a:xfrm>
            <a:prstGeom prst="rect">
              <a:avLst/>
            </a:prstGeom>
            <a:solidFill>
              <a:schemeClr val="bg1">
                <a:lumMod val="95000"/>
              </a:schemeClr>
            </a:solidFill>
            <a:ln>
              <a:noFill/>
            </a:ln>
            <a:effectLst/>
          </p:spPr>
          <p:txBody>
            <a:bodyPr wrap="square" lIns="144000" tIns="144000" rIns="144000" bIns="180000" anchor="t">
              <a:spAutoFit/>
            </a:bodyPr>
            <a:lstStyle/>
            <a:p>
              <a:pPr marL="0" indent="0">
                <a:lnSpc>
                  <a:spcPct val="95000"/>
                </a:lnSpc>
                <a:spcBef>
                  <a:spcPts val="600"/>
                </a:spcBef>
                <a:tabLst>
                  <a:tab pos="1141413" algn="l"/>
                </a:tabLst>
              </a:pPr>
              <a:r>
                <a:rPr lang="nl-NL" altLang="en-US" sz="1100" b="1" spc="-10" baseline="0" noProof="0" dirty="0">
                  <a:solidFill>
                    <a:schemeClr val="tx1"/>
                  </a:solidFill>
                  <a:latin typeface="+mn-lt"/>
                </a:rPr>
                <a:t>Kop, </a:t>
              </a:r>
              <a:r>
                <a:rPr lang="nl-NL" altLang="en-US" sz="1100" b="1" spc="-10" baseline="0" noProof="0" dirty="0" err="1">
                  <a:solidFill>
                    <a:schemeClr val="tx1"/>
                  </a:solidFill>
                  <a:latin typeface="+mn-lt"/>
                </a:rPr>
                <a:t>subkop</a:t>
              </a:r>
              <a:r>
                <a:rPr lang="nl-NL" altLang="en-US" sz="1100" b="1" spc="-10" baseline="0" noProof="0" dirty="0">
                  <a:solidFill>
                    <a:schemeClr val="tx1"/>
                  </a:solidFill>
                  <a:latin typeface="+mn-lt"/>
                </a:rPr>
                <a:t> of </a:t>
              </a:r>
              <a:br>
                <a:rPr lang="nl-NL" altLang="en-US" sz="1100" b="1" spc="-10" baseline="0" noProof="0" dirty="0">
                  <a:solidFill>
                    <a:schemeClr val="tx1"/>
                  </a:solidFill>
                  <a:latin typeface="+mn-lt"/>
                </a:rPr>
              </a:br>
              <a:r>
                <a:rPr lang="nl-NL" altLang="en-US" sz="1100" b="1" spc="-10" baseline="0" noProof="0" dirty="0" err="1">
                  <a:solidFill>
                    <a:schemeClr val="tx1"/>
                  </a:solidFill>
                  <a:latin typeface="+mn-lt"/>
                </a:rPr>
                <a:t>bullets</a:t>
              </a:r>
              <a:r>
                <a:rPr lang="nl-NL" altLang="en-US" sz="1100" b="1" spc="-10" baseline="0" noProof="0" dirty="0">
                  <a:solidFill>
                    <a:schemeClr val="tx1"/>
                  </a:solidFill>
                  <a:latin typeface="+mn-lt"/>
                </a:rPr>
                <a:t> aanmaken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lang="nl-NL" altLang="en-US" sz="1000" spc="-10" baseline="0" noProof="0" dirty="0">
                  <a:solidFill>
                    <a:schemeClr val="tx1"/>
                  </a:solidFill>
                  <a:latin typeface="+mn-lt"/>
                </a:rPr>
                <a:t>Via ‘</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Start’ &gt; ‘Alinea’ kun je van tekst een kop,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subkop</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of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bullets</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maken in de juiste huisstijl</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Ga voor de tekst staan die je wilt aanpassen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het pijltje naar links, verlaag je het niveau. Met het pijltje naar </a:t>
              </a:r>
              <a:r>
                <a:rPr lang="nl-NL" altLang="en-US" sz="1000" spc="-10" baseline="0" noProof="0" dirty="0">
                  <a:solidFill>
                    <a:schemeClr val="tx1"/>
                  </a:solidFill>
                  <a:latin typeface="+mn-lt"/>
                </a:rPr>
                <a:t>rechts, verhoog je het niveau</a:t>
              </a:r>
            </a:p>
          </p:txBody>
        </p:sp>
        <p:grpSp>
          <p:nvGrpSpPr>
            <p:cNvPr id="16" name="Group 22">
              <a:extLst>
                <a:ext uri="{FF2B5EF4-FFF2-40B4-BE49-F238E27FC236}">
                  <a16:creationId xmlns:a16="http://schemas.microsoft.com/office/drawing/2014/main" id="{600E4A60-271C-4C6A-9F3E-FC3AAECBD8C8}"/>
                </a:ext>
              </a:extLst>
            </p:cNvPr>
            <p:cNvGrpSpPr/>
            <p:nvPr userDrawn="1"/>
          </p:nvGrpSpPr>
          <p:grpSpPr>
            <a:xfrm>
              <a:off x="-2318863" y="1050055"/>
              <a:ext cx="2044800" cy="534731"/>
              <a:chOff x="-2108199" y="3333735"/>
              <a:chExt cx="2314576" cy="605280"/>
            </a:xfrm>
          </p:grpSpPr>
          <p:grpSp>
            <p:nvGrpSpPr>
              <p:cNvPr id="17" name="Group 9">
                <a:extLst>
                  <a:ext uri="{FF2B5EF4-FFF2-40B4-BE49-F238E27FC236}">
                    <a16:creationId xmlns:a16="http://schemas.microsoft.com/office/drawing/2014/main" id="{8F032DFA-7AEE-4F5D-A865-44303673264D}"/>
                  </a:ext>
                </a:extLst>
              </p:cNvPr>
              <p:cNvGrpSpPr/>
              <p:nvPr userDrawn="1"/>
            </p:nvGrpSpPr>
            <p:grpSpPr>
              <a:xfrm>
                <a:off x="-2108199" y="3333735"/>
                <a:ext cx="2314576" cy="605280"/>
                <a:chOff x="-1062434" y="2679700"/>
                <a:chExt cx="2314576" cy="605280"/>
              </a:xfrm>
            </p:grpSpPr>
            <p:pic>
              <p:nvPicPr>
                <p:cNvPr id="19" name="Picture 5">
                  <a:extLst>
                    <a:ext uri="{FF2B5EF4-FFF2-40B4-BE49-F238E27FC236}">
                      <a16:creationId xmlns:a16="http://schemas.microsoft.com/office/drawing/2014/main" id="{00CFDD33-0B48-4C4F-8AB0-96570E4C6EDF}"/>
                    </a:ext>
                  </a:extLst>
                </p:cNvPr>
                <p:cNvPicPr>
                  <a:picLocks noChangeAspect="1"/>
                </p:cNvPicPr>
                <p:nvPr userDrawn="1"/>
              </p:nvPicPr>
              <p:blipFill rotWithShape="1">
                <a:blip r:embed="rId2"/>
                <a:srcRect l="29631" t="6122" r="51385" b="84783"/>
                <a:stretch/>
              </p:blipFill>
              <p:spPr>
                <a:xfrm>
                  <a:off x="-1062434" y="2679700"/>
                  <a:ext cx="2314576" cy="605280"/>
                </a:xfrm>
                <a:prstGeom prst="rect">
                  <a:avLst/>
                </a:prstGeom>
                <a:noFill/>
                <a:ln>
                  <a:noFill/>
                </a:ln>
                <a:effectLst>
                  <a:outerShdw blurRad="63500" sx="102000" sy="102000" algn="ctr" rotWithShape="0">
                    <a:prstClr val="black">
                      <a:alpha val="40000"/>
                    </a:prstClr>
                  </a:outerShdw>
                </a:effectLst>
              </p:spPr>
            </p:pic>
            <p:sp>
              <p:nvSpPr>
                <p:cNvPr id="20" name="Rectangle 21">
                  <a:extLst>
                    <a:ext uri="{FF2B5EF4-FFF2-40B4-BE49-F238E27FC236}">
                      <a16:creationId xmlns:a16="http://schemas.microsoft.com/office/drawing/2014/main" id="{26AE2888-630F-45C1-93CF-CA776B28D9DD}"/>
                    </a:ext>
                  </a:extLst>
                </p:cNvPr>
                <p:cNvSpPr/>
                <p:nvPr userDrawn="1"/>
              </p:nvSpPr>
              <p:spPr bwMode="gray">
                <a:xfrm>
                  <a:off x="-518929" y="2752725"/>
                  <a:ext cx="305212" cy="140494"/>
                </a:xfrm>
                <a:prstGeom prst="rect">
                  <a:avLst/>
                </a:prstGeom>
                <a:solidFill>
                  <a:srgbClr val="92D050">
                    <a:alpha val="30000"/>
                  </a:srgbClr>
                </a:solid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sp>
            <p:nvSpPr>
              <p:cNvPr id="18" name="Graphic 19" descr="Close with solid fill">
                <a:extLst>
                  <a:ext uri="{FF2B5EF4-FFF2-40B4-BE49-F238E27FC236}">
                    <a16:creationId xmlns:a16="http://schemas.microsoft.com/office/drawing/2014/main" id="{FB6CDF47-1218-4ADB-A9D0-C9D04F6C20FE}"/>
                  </a:ext>
                </a:extLst>
              </p:cNvPr>
              <p:cNvSpPr/>
              <p:nvPr userDrawn="1"/>
            </p:nvSpPr>
            <p:spPr>
              <a:xfrm>
                <a:off x="-2079108" y="3406854"/>
                <a:ext cx="140400" cy="140400"/>
              </a:xfrm>
              <a:custGeom>
                <a:avLst/>
                <a:gdLst>
                  <a:gd name="connsiteX0" fmla="*/ 674370 w 674370"/>
                  <a:gd name="connsiteY0" fmla="*/ 80963 h 674370"/>
                  <a:gd name="connsiteX1" fmla="*/ 593408 w 674370"/>
                  <a:gd name="connsiteY1" fmla="*/ 0 h 674370"/>
                  <a:gd name="connsiteX2" fmla="*/ 337185 w 674370"/>
                  <a:gd name="connsiteY2" fmla="*/ 256223 h 674370"/>
                  <a:gd name="connsiteX3" fmla="*/ 80963 w 674370"/>
                  <a:gd name="connsiteY3" fmla="*/ 0 h 674370"/>
                  <a:gd name="connsiteX4" fmla="*/ 0 w 674370"/>
                  <a:gd name="connsiteY4" fmla="*/ 80963 h 674370"/>
                  <a:gd name="connsiteX5" fmla="*/ 256223 w 674370"/>
                  <a:gd name="connsiteY5" fmla="*/ 337185 h 674370"/>
                  <a:gd name="connsiteX6" fmla="*/ 0 w 674370"/>
                  <a:gd name="connsiteY6" fmla="*/ 593408 h 674370"/>
                  <a:gd name="connsiteX7" fmla="*/ 80963 w 674370"/>
                  <a:gd name="connsiteY7" fmla="*/ 674370 h 674370"/>
                  <a:gd name="connsiteX8" fmla="*/ 337185 w 674370"/>
                  <a:gd name="connsiteY8" fmla="*/ 418148 h 674370"/>
                  <a:gd name="connsiteX9" fmla="*/ 593408 w 674370"/>
                  <a:gd name="connsiteY9" fmla="*/ 674370 h 674370"/>
                  <a:gd name="connsiteX10" fmla="*/ 674370 w 674370"/>
                  <a:gd name="connsiteY10" fmla="*/ 593408 h 674370"/>
                  <a:gd name="connsiteX11" fmla="*/ 418148 w 674370"/>
                  <a:gd name="connsiteY11" fmla="*/ 337185 h 67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4370" h="674370">
                    <a:moveTo>
                      <a:pt x="674370" y="80963"/>
                    </a:moveTo>
                    <a:lnTo>
                      <a:pt x="593408" y="0"/>
                    </a:lnTo>
                    <a:lnTo>
                      <a:pt x="337185" y="256223"/>
                    </a:lnTo>
                    <a:lnTo>
                      <a:pt x="80963" y="0"/>
                    </a:lnTo>
                    <a:lnTo>
                      <a:pt x="0" y="80963"/>
                    </a:lnTo>
                    <a:lnTo>
                      <a:pt x="256223" y="337185"/>
                    </a:lnTo>
                    <a:lnTo>
                      <a:pt x="0" y="593408"/>
                    </a:lnTo>
                    <a:lnTo>
                      <a:pt x="80963" y="674370"/>
                    </a:lnTo>
                    <a:lnTo>
                      <a:pt x="337185" y="418148"/>
                    </a:lnTo>
                    <a:lnTo>
                      <a:pt x="593408" y="674370"/>
                    </a:lnTo>
                    <a:lnTo>
                      <a:pt x="674370" y="593408"/>
                    </a:lnTo>
                    <a:lnTo>
                      <a:pt x="418148" y="337185"/>
                    </a:lnTo>
                    <a:close/>
                  </a:path>
                </a:pathLst>
              </a:custGeom>
              <a:solidFill>
                <a:srgbClr val="FF0000">
                  <a:alpha val="30000"/>
                </a:srgbClr>
              </a:solidFill>
              <a:ln w="6350" cap="flat">
                <a:solidFill>
                  <a:srgbClr val="FF0000"/>
                </a:solidFill>
                <a:prstDash val="solid"/>
                <a:miter/>
              </a:ln>
            </p:spPr>
            <p:txBody>
              <a:bodyPr rtlCol="0" anchor="ctr"/>
              <a:lstStyle/>
              <a:p>
                <a:endParaRPr lang="nl-NL" dirty="0">
                  <a:solidFill>
                    <a:schemeClr val="tx1"/>
                  </a:solidFill>
                </a:endParaRPr>
              </a:p>
            </p:txBody>
          </p:sp>
        </p:grpSp>
      </p:grpSp>
      <p:sp>
        <p:nvSpPr>
          <p:cNvPr id="4" name="Slide Number Placeholder 3">
            <a:extLst>
              <a:ext uri="{FF2B5EF4-FFF2-40B4-BE49-F238E27FC236}">
                <a16:creationId xmlns:a16="http://schemas.microsoft.com/office/drawing/2014/main" id="{A34B9825-EE04-4376-8567-80FB2BFB6C9C}"/>
              </a:ext>
            </a:extLst>
          </p:cNvPr>
          <p:cNvSpPr>
            <a:spLocks noGrp="1"/>
          </p:cNvSpPr>
          <p:nvPr>
            <p:ph type="sldNum" sz="quarter" idx="12"/>
          </p:nvPr>
        </p:nvSpPr>
        <p:spPr/>
        <p:txBody>
          <a:bodyPr/>
          <a:lstStyle/>
          <a:p>
            <a:fld id="{5A195573-6125-40C3-AA0C-3AC6CFB9F86B}" type="slidenum">
              <a:rPr lang="en-US" smtClean="0"/>
              <a:pPr/>
              <a:t>‹nr.›</a:t>
            </a:fld>
            <a:endParaRPr lang="en-US" dirty="0"/>
          </a:p>
        </p:txBody>
      </p:sp>
    </p:spTree>
    <p:extLst>
      <p:ext uri="{BB962C8B-B14F-4D97-AF65-F5344CB8AC3E}">
        <p14:creationId xmlns:p14="http://schemas.microsoft.com/office/powerpoint/2010/main" val="45738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koloms inhou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440056" y="333670"/>
            <a:ext cx="8258651" cy="581777"/>
          </a:xfrm>
        </p:spPr>
        <p:txBody>
          <a:bodyPr>
            <a:noAutofit/>
          </a:bodyPr>
          <a:lstStyle>
            <a:lvl1pPr>
              <a:defRPr/>
            </a:lvl1pPr>
          </a:lstStyle>
          <a:p>
            <a:r>
              <a:rPr lang="nl-NL" noProof="0" dirty="0"/>
              <a:t>Klik om titel toe te voegen</a:t>
            </a:r>
          </a:p>
        </p:txBody>
      </p:sp>
      <p:sp>
        <p:nvSpPr>
          <p:cNvPr id="11" name="Text Placeholder 12">
            <a:extLst>
              <a:ext uri="{FF2B5EF4-FFF2-40B4-BE49-F238E27FC236}">
                <a16:creationId xmlns:a16="http://schemas.microsoft.com/office/drawing/2014/main" id="{BF03EF43-1CE9-43B9-9D99-256AC413D31E}"/>
              </a:ext>
            </a:extLst>
          </p:cNvPr>
          <p:cNvSpPr>
            <a:spLocks noGrp="1"/>
          </p:cNvSpPr>
          <p:nvPr>
            <p:ph type="body" sz="quarter" idx="10" hasCustomPrompt="1"/>
          </p:nvPr>
        </p:nvSpPr>
        <p:spPr>
          <a:xfrm>
            <a:off x="440056" y="1427800"/>
            <a:ext cx="4000091" cy="4368575"/>
          </a:xfrm>
        </p:spPr>
        <p:txBody>
          <a:bodyPr tIns="36000">
            <a:noAutofit/>
          </a:bodyPr>
          <a:lstStyle>
            <a:lvl1pPr>
              <a:lnSpc>
                <a:spcPct val="90000"/>
              </a:lnSpc>
              <a:spcBef>
                <a:spcPts val="0"/>
              </a:spcBef>
              <a:spcAft>
                <a:spcPts val="0"/>
              </a:spcAft>
              <a:defRPr sz="1350" b="1">
                <a:solidFill>
                  <a:schemeClr val="tx2"/>
                </a:solidFill>
              </a:defRPr>
            </a:lvl1pPr>
            <a:lvl2pPr marL="0" indent="0">
              <a:lnSpc>
                <a:spcPct val="90000"/>
              </a:lnSpc>
              <a:spcBef>
                <a:spcPts val="0"/>
              </a:spcBef>
              <a:spcAft>
                <a:spcPts val="0"/>
              </a:spcAft>
              <a:buNone/>
              <a:defRPr sz="1350">
                <a:solidFill>
                  <a:schemeClr val="bg2"/>
                </a:solidFill>
              </a:defRPr>
            </a:lvl2pPr>
            <a:lvl3pPr marL="0" indent="0">
              <a:lnSpc>
                <a:spcPct val="90000"/>
              </a:lnSpc>
              <a:spcBef>
                <a:spcPts val="0"/>
              </a:spcBef>
              <a:spcAft>
                <a:spcPts val="0"/>
              </a:spcAft>
              <a:buNone/>
              <a:defRPr sz="1350">
                <a:solidFill>
                  <a:schemeClr val="tx1"/>
                </a:solidFill>
              </a:defRPr>
            </a:lvl3pPr>
            <a:lvl4pPr marL="135728" indent="-135728">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4pPr>
            <a:lvl5pPr marL="269993"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5pPr>
            <a:lvl6pPr marL="404990"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6pPr>
            <a:lvl7pPr marL="539987"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7pPr>
            <a:lvl8pPr marL="674984"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8pPr>
            <a:lvl9pPr marL="809980"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9pPr>
          </a:lstStyle>
          <a:p>
            <a:pPr lvl="0"/>
            <a:r>
              <a:rPr lang="nl-NL" noProof="0" dirty="0"/>
              <a:t>Klik om kop toe te voegen</a:t>
            </a:r>
          </a:p>
          <a:p>
            <a:pPr lvl="1"/>
            <a:r>
              <a:rPr lang="nl-NL" noProof="0" dirty="0" err="1"/>
              <a:t>Subkop</a:t>
            </a:r>
            <a:endParaRPr lang="nl-NL" noProof="0" dirty="0"/>
          </a:p>
          <a:p>
            <a:pPr lvl="2"/>
            <a:r>
              <a:rPr lang="nl-NL" noProof="0" dirty="0"/>
              <a:t>Body tekst </a:t>
            </a:r>
          </a:p>
          <a:p>
            <a:pPr lvl="3"/>
            <a:r>
              <a:rPr lang="nl-NL" noProof="0" dirty="0" err="1"/>
              <a:t>Bullet</a:t>
            </a:r>
            <a:r>
              <a:rPr lang="nl-NL" noProof="0" dirty="0"/>
              <a:t> niveau 1</a:t>
            </a:r>
          </a:p>
          <a:p>
            <a:pPr lvl="4"/>
            <a:r>
              <a:rPr lang="nl-NL" noProof="0" dirty="0" err="1"/>
              <a:t>Bullet</a:t>
            </a:r>
            <a:r>
              <a:rPr lang="nl-NL" noProof="0" dirty="0"/>
              <a:t> niveau 2</a:t>
            </a:r>
          </a:p>
          <a:p>
            <a:pPr lvl="5"/>
            <a:r>
              <a:rPr lang="nl-NL" noProof="0" dirty="0" err="1"/>
              <a:t>Bullet</a:t>
            </a:r>
            <a:r>
              <a:rPr lang="nl-NL" noProof="0" dirty="0"/>
              <a:t> niveau 3</a:t>
            </a:r>
          </a:p>
          <a:p>
            <a:pPr lvl="6"/>
            <a:r>
              <a:rPr lang="nl-NL" noProof="0" dirty="0" err="1"/>
              <a:t>Bullet</a:t>
            </a:r>
            <a:r>
              <a:rPr lang="nl-NL" noProof="0" dirty="0"/>
              <a:t> niveau 4</a:t>
            </a:r>
          </a:p>
          <a:p>
            <a:pPr lvl="7"/>
            <a:r>
              <a:rPr lang="nl-NL" noProof="0" dirty="0" err="1"/>
              <a:t>Bullet</a:t>
            </a:r>
            <a:r>
              <a:rPr lang="nl-NL" noProof="0" dirty="0"/>
              <a:t> niveau 5</a:t>
            </a:r>
          </a:p>
          <a:p>
            <a:pPr lvl="8"/>
            <a:r>
              <a:rPr lang="nl-NL" noProof="0" dirty="0" err="1"/>
              <a:t>Bullet</a:t>
            </a:r>
            <a:r>
              <a:rPr lang="nl-NL" noProof="0" dirty="0"/>
              <a:t> niveau 6</a:t>
            </a:r>
          </a:p>
        </p:txBody>
      </p:sp>
      <p:sp>
        <p:nvSpPr>
          <p:cNvPr id="15" name="Text Placeholder 12">
            <a:extLst>
              <a:ext uri="{FF2B5EF4-FFF2-40B4-BE49-F238E27FC236}">
                <a16:creationId xmlns:a16="http://schemas.microsoft.com/office/drawing/2014/main" id="{79C41B6F-A534-4BD9-9984-FECBB4CC7474}"/>
              </a:ext>
            </a:extLst>
          </p:cNvPr>
          <p:cNvSpPr>
            <a:spLocks noGrp="1"/>
          </p:cNvSpPr>
          <p:nvPr>
            <p:ph type="body" sz="quarter" idx="11" hasCustomPrompt="1"/>
          </p:nvPr>
        </p:nvSpPr>
        <p:spPr>
          <a:xfrm>
            <a:off x="4699347" y="1427799"/>
            <a:ext cx="3999360" cy="4368575"/>
          </a:xfrm>
        </p:spPr>
        <p:txBody>
          <a:bodyPr tIns="36000">
            <a:noAutofit/>
          </a:bodyPr>
          <a:lstStyle>
            <a:lvl1pPr>
              <a:lnSpc>
                <a:spcPct val="90000"/>
              </a:lnSpc>
              <a:spcBef>
                <a:spcPts val="0"/>
              </a:spcBef>
              <a:spcAft>
                <a:spcPts val="0"/>
              </a:spcAft>
              <a:defRPr sz="1350" b="1">
                <a:solidFill>
                  <a:schemeClr val="tx2"/>
                </a:solidFill>
              </a:defRPr>
            </a:lvl1pPr>
            <a:lvl2pPr marL="0" indent="0">
              <a:lnSpc>
                <a:spcPct val="90000"/>
              </a:lnSpc>
              <a:spcBef>
                <a:spcPts val="0"/>
              </a:spcBef>
              <a:spcAft>
                <a:spcPts val="0"/>
              </a:spcAft>
              <a:buNone/>
              <a:defRPr sz="1350">
                <a:solidFill>
                  <a:schemeClr val="bg2"/>
                </a:solidFill>
              </a:defRPr>
            </a:lvl2pPr>
            <a:lvl3pPr marL="0" indent="0">
              <a:lnSpc>
                <a:spcPct val="90000"/>
              </a:lnSpc>
              <a:spcBef>
                <a:spcPts val="0"/>
              </a:spcBef>
              <a:spcAft>
                <a:spcPts val="0"/>
              </a:spcAft>
              <a:buNone/>
              <a:defRPr sz="1350">
                <a:solidFill>
                  <a:schemeClr val="tx1"/>
                </a:solidFill>
              </a:defRPr>
            </a:lvl3pPr>
            <a:lvl4pPr marL="135728" indent="-135728">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4pPr>
            <a:lvl5pPr marL="269993"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5pPr>
            <a:lvl6pPr marL="404990"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6pPr>
            <a:lvl7pPr marL="539987"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7pPr>
            <a:lvl8pPr marL="674984"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8pPr>
            <a:lvl9pPr marL="809980" indent="-134997">
              <a:lnSpc>
                <a:spcPct val="90000"/>
              </a:lnSpc>
              <a:spcBef>
                <a:spcPts val="0"/>
              </a:spcBef>
              <a:spcAft>
                <a:spcPts val="0"/>
              </a:spcAft>
              <a:buClr>
                <a:schemeClr val="tx1"/>
              </a:buClr>
              <a:buSzPct val="96000"/>
              <a:buFont typeface="Calibri" panose="020F0502020204030204" pitchFamily="34" charset="0"/>
              <a:buChar char="•"/>
              <a:defRPr sz="1350">
                <a:solidFill>
                  <a:schemeClr val="tx1"/>
                </a:solidFill>
              </a:defRPr>
            </a:lvl9pPr>
          </a:lstStyle>
          <a:p>
            <a:pPr lvl="0"/>
            <a:r>
              <a:rPr lang="nl-NL" noProof="0" dirty="0"/>
              <a:t>Klik om kop toe te voegen</a:t>
            </a:r>
          </a:p>
          <a:p>
            <a:pPr lvl="1"/>
            <a:r>
              <a:rPr lang="nl-NL" noProof="0" dirty="0" err="1"/>
              <a:t>Subkop</a:t>
            </a:r>
            <a:endParaRPr lang="nl-NL" noProof="0" dirty="0"/>
          </a:p>
          <a:p>
            <a:pPr lvl="2"/>
            <a:r>
              <a:rPr lang="nl-NL" noProof="0" dirty="0"/>
              <a:t>Body tekst </a:t>
            </a:r>
          </a:p>
          <a:p>
            <a:pPr lvl="3"/>
            <a:r>
              <a:rPr lang="nl-NL" noProof="0" dirty="0" err="1"/>
              <a:t>Bullet</a:t>
            </a:r>
            <a:r>
              <a:rPr lang="nl-NL" noProof="0" dirty="0"/>
              <a:t> niveau 1</a:t>
            </a:r>
          </a:p>
          <a:p>
            <a:pPr lvl="4"/>
            <a:r>
              <a:rPr lang="nl-NL" noProof="0" dirty="0" err="1"/>
              <a:t>Bullet</a:t>
            </a:r>
            <a:r>
              <a:rPr lang="nl-NL" noProof="0" dirty="0"/>
              <a:t> niveau 2</a:t>
            </a:r>
          </a:p>
          <a:p>
            <a:pPr lvl="5"/>
            <a:r>
              <a:rPr lang="nl-NL" noProof="0" dirty="0" err="1"/>
              <a:t>Bullet</a:t>
            </a:r>
            <a:r>
              <a:rPr lang="nl-NL" noProof="0" dirty="0"/>
              <a:t> niveau 3</a:t>
            </a:r>
          </a:p>
          <a:p>
            <a:pPr lvl="6"/>
            <a:r>
              <a:rPr lang="nl-NL" noProof="0" dirty="0" err="1"/>
              <a:t>Bullet</a:t>
            </a:r>
            <a:r>
              <a:rPr lang="nl-NL" noProof="0" dirty="0"/>
              <a:t> niveau 4</a:t>
            </a:r>
          </a:p>
          <a:p>
            <a:pPr lvl="7"/>
            <a:r>
              <a:rPr lang="nl-NL" noProof="0" dirty="0" err="1"/>
              <a:t>Bullet</a:t>
            </a:r>
            <a:r>
              <a:rPr lang="nl-NL" noProof="0" dirty="0"/>
              <a:t> niveau 5</a:t>
            </a:r>
          </a:p>
          <a:p>
            <a:pPr lvl="8"/>
            <a:r>
              <a:rPr lang="nl-NL" noProof="0" dirty="0" err="1"/>
              <a:t>Bullet</a:t>
            </a:r>
            <a:r>
              <a:rPr lang="nl-NL" noProof="0" dirty="0"/>
              <a:t> niveau 6</a:t>
            </a:r>
          </a:p>
        </p:txBody>
      </p:sp>
      <p:sp>
        <p:nvSpPr>
          <p:cNvPr id="5" name="Slide Number Placeholder 4">
            <a:extLst>
              <a:ext uri="{FF2B5EF4-FFF2-40B4-BE49-F238E27FC236}">
                <a16:creationId xmlns:a16="http://schemas.microsoft.com/office/drawing/2014/main" id="{2A484065-0AA2-4FEF-9C7E-2E004F682004}"/>
              </a:ext>
            </a:extLst>
          </p:cNvPr>
          <p:cNvSpPr>
            <a:spLocks noGrp="1"/>
          </p:cNvSpPr>
          <p:nvPr>
            <p:ph type="sldNum" sz="quarter" idx="12"/>
          </p:nvPr>
        </p:nvSpPr>
        <p:spPr/>
        <p:txBody>
          <a:bodyPr/>
          <a:lstStyle/>
          <a:p>
            <a:fld id="{5A195573-6125-40C3-AA0C-3AC6CFB9F86B}" type="slidenum">
              <a:rPr lang="en-US" smtClean="0"/>
              <a:pPr/>
              <a:t>‹nr.›</a:t>
            </a:fld>
            <a:endParaRPr lang="en-US" dirty="0"/>
          </a:p>
        </p:txBody>
      </p:sp>
      <p:grpSp>
        <p:nvGrpSpPr>
          <p:cNvPr id="19" name="Groep 2">
            <a:extLst>
              <a:ext uri="{FF2B5EF4-FFF2-40B4-BE49-F238E27FC236}">
                <a16:creationId xmlns:a16="http://schemas.microsoft.com/office/drawing/2014/main" id="{61EC0152-3A5D-4239-AC62-6C8333202EEF}"/>
              </a:ext>
            </a:extLst>
          </p:cNvPr>
          <p:cNvGrpSpPr/>
          <p:nvPr userDrawn="1"/>
        </p:nvGrpSpPr>
        <p:grpSpPr>
          <a:xfrm>
            <a:off x="-2430152" y="0"/>
            <a:ext cx="2329217" cy="2718588"/>
            <a:chOff x="-2463800" y="0"/>
            <a:chExt cx="2329217" cy="2718588"/>
          </a:xfrm>
        </p:grpSpPr>
        <p:sp>
          <p:nvSpPr>
            <p:cNvPr id="20" name="Rectangle 106">
              <a:extLst>
                <a:ext uri="{FF2B5EF4-FFF2-40B4-BE49-F238E27FC236}">
                  <a16:creationId xmlns:a16="http://schemas.microsoft.com/office/drawing/2014/main" id="{3E7D67C1-F50F-4F92-A64E-BDF4770BDD98}"/>
                </a:ext>
              </a:extLst>
            </p:cNvPr>
            <p:cNvSpPr>
              <a:spLocks noChangeArrowheads="1"/>
            </p:cNvSpPr>
            <p:nvPr userDrawn="1"/>
          </p:nvSpPr>
          <p:spPr bwMode="gray">
            <a:xfrm>
              <a:off x="-2463800" y="0"/>
              <a:ext cx="2329217" cy="2718588"/>
            </a:xfrm>
            <a:prstGeom prst="rect">
              <a:avLst/>
            </a:prstGeom>
            <a:solidFill>
              <a:schemeClr val="bg1">
                <a:lumMod val="95000"/>
              </a:schemeClr>
            </a:solidFill>
            <a:ln>
              <a:noFill/>
            </a:ln>
            <a:effectLst/>
          </p:spPr>
          <p:txBody>
            <a:bodyPr wrap="square" lIns="144000" tIns="144000" rIns="144000" bIns="180000" anchor="t">
              <a:spAutoFit/>
            </a:bodyPr>
            <a:lstStyle/>
            <a:p>
              <a:pPr marL="0" indent="0">
                <a:lnSpc>
                  <a:spcPct val="95000"/>
                </a:lnSpc>
                <a:spcBef>
                  <a:spcPts val="600"/>
                </a:spcBef>
                <a:tabLst>
                  <a:tab pos="1141413" algn="l"/>
                </a:tabLst>
              </a:pPr>
              <a:r>
                <a:rPr lang="nl-NL" altLang="en-US" sz="1100" b="1" spc="-10" baseline="0" noProof="0" dirty="0">
                  <a:solidFill>
                    <a:schemeClr val="tx1"/>
                  </a:solidFill>
                  <a:latin typeface="+mn-lt"/>
                </a:rPr>
                <a:t>Kop, </a:t>
              </a:r>
              <a:r>
                <a:rPr lang="nl-NL" altLang="en-US" sz="1100" b="1" spc="-10" baseline="0" noProof="0" dirty="0" err="1">
                  <a:solidFill>
                    <a:schemeClr val="tx1"/>
                  </a:solidFill>
                  <a:latin typeface="+mn-lt"/>
                </a:rPr>
                <a:t>subkop</a:t>
              </a:r>
              <a:r>
                <a:rPr lang="nl-NL" altLang="en-US" sz="1100" b="1" spc="-10" baseline="0" noProof="0" dirty="0">
                  <a:solidFill>
                    <a:schemeClr val="tx1"/>
                  </a:solidFill>
                  <a:latin typeface="+mn-lt"/>
                </a:rPr>
                <a:t> of </a:t>
              </a:r>
              <a:br>
                <a:rPr lang="nl-NL" altLang="en-US" sz="1100" b="1" spc="-10" baseline="0" noProof="0" dirty="0">
                  <a:solidFill>
                    <a:schemeClr val="tx1"/>
                  </a:solidFill>
                  <a:latin typeface="+mn-lt"/>
                </a:rPr>
              </a:br>
              <a:r>
                <a:rPr lang="nl-NL" altLang="en-US" sz="1100" b="1" spc="-10" baseline="0" noProof="0" dirty="0" err="1">
                  <a:solidFill>
                    <a:schemeClr val="tx1"/>
                  </a:solidFill>
                  <a:latin typeface="+mn-lt"/>
                </a:rPr>
                <a:t>bullets</a:t>
              </a:r>
              <a:r>
                <a:rPr lang="nl-NL" altLang="en-US" sz="1100" b="1" spc="-10" baseline="0" noProof="0" dirty="0">
                  <a:solidFill>
                    <a:schemeClr val="tx1"/>
                  </a:solidFill>
                  <a:latin typeface="+mn-lt"/>
                </a:rPr>
                <a:t> aanmaken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lang="nl-NL" altLang="en-US" sz="1000" spc="-10" baseline="0" noProof="0" dirty="0">
                  <a:solidFill>
                    <a:schemeClr val="tx1"/>
                  </a:solidFill>
                  <a:latin typeface="+mn-lt"/>
                </a:rPr>
                <a:t>Via ‘</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Start’ &gt; ‘Alinea’ kun je van tekst een kop,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subkop</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of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bullets</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maken in de juiste huisstijl</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Ga voor de tekst staan die je wilt aanpassen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het pijltje naar links, verlaag je het niveau. Met het pijltje naar </a:t>
              </a:r>
              <a:r>
                <a:rPr lang="nl-NL" altLang="en-US" sz="1000" spc="-10" baseline="0" noProof="0" dirty="0">
                  <a:solidFill>
                    <a:schemeClr val="tx1"/>
                  </a:solidFill>
                  <a:latin typeface="+mn-lt"/>
                </a:rPr>
                <a:t>rechts, verhoog je het niveau</a:t>
              </a:r>
            </a:p>
          </p:txBody>
        </p:sp>
        <p:grpSp>
          <p:nvGrpSpPr>
            <p:cNvPr id="21" name="Group 22">
              <a:extLst>
                <a:ext uri="{FF2B5EF4-FFF2-40B4-BE49-F238E27FC236}">
                  <a16:creationId xmlns:a16="http://schemas.microsoft.com/office/drawing/2014/main" id="{1828E078-1BBA-455B-991F-8963FE9DF605}"/>
                </a:ext>
              </a:extLst>
            </p:cNvPr>
            <p:cNvGrpSpPr/>
            <p:nvPr userDrawn="1"/>
          </p:nvGrpSpPr>
          <p:grpSpPr>
            <a:xfrm>
              <a:off x="-2318863" y="1050055"/>
              <a:ext cx="2044800" cy="534731"/>
              <a:chOff x="-2108199" y="3333735"/>
              <a:chExt cx="2314576" cy="605280"/>
            </a:xfrm>
          </p:grpSpPr>
          <p:grpSp>
            <p:nvGrpSpPr>
              <p:cNvPr id="22" name="Group 9">
                <a:extLst>
                  <a:ext uri="{FF2B5EF4-FFF2-40B4-BE49-F238E27FC236}">
                    <a16:creationId xmlns:a16="http://schemas.microsoft.com/office/drawing/2014/main" id="{673833E7-6996-459A-AA2F-4368463B4A07}"/>
                  </a:ext>
                </a:extLst>
              </p:cNvPr>
              <p:cNvGrpSpPr/>
              <p:nvPr userDrawn="1"/>
            </p:nvGrpSpPr>
            <p:grpSpPr>
              <a:xfrm>
                <a:off x="-2108199" y="3333735"/>
                <a:ext cx="2314576" cy="605280"/>
                <a:chOff x="-1062434" y="2679700"/>
                <a:chExt cx="2314576" cy="605280"/>
              </a:xfrm>
            </p:grpSpPr>
            <p:pic>
              <p:nvPicPr>
                <p:cNvPr id="24" name="Picture 5">
                  <a:extLst>
                    <a:ext uri="{FF2B5EF4-FFF2-40B4-BE49-F238E27FC236}">
                      <a16:creationId xmlns:a16="http://schemas.microsoft.com/office/drawing/2014/main" id="{B0D695A4-EBFF-4378-9883-EA353C20566A}"/>
                    </a:ext>
                  </a:extLst>
                </p:cNvPr>
                <p:cNvPicPr>
                  <a:picLocks noChangeAspect="1"/>
                </p:cNvPicPr>
                <p:nvPr userDrawn="1"/>
              </p:nvPicPr>
              <p:blipFill rotWithShape="1">
                <a:blip r:embed="rId2"/>
                <a:srcRect l="29631" t="6122" r="51385" b="84783"/>
                <a:stretch/>
              </p:blipFill>
              <p:spPr>
                <a:xfrm>
                  <a:off x="-1062434" y="2679700"/>
                  <a:ext cx="2314576" cy="605280"/>
                </a:xfrm>
                <a:prstGeom prst="rect">
                  <a:avLst/>
                </a:prstGeom>
                <a:noFill/>
                <a:ln>
                  <a:noFill/>
                </a:ln>
                <a:effectLst>
                  <a:outerShdw blurRad="63500" sx="102000" sy="102000" algn="ctr" rotWithShape="0">
                    <a:prstClr val="black">
                      <a:alpha val="40000"/>
                    </a:prstClr>
                  </a:outerShdw>
                </a:effectLst>
              </p:spPr>
            </p:pic>
            <p:sp>
              <p:nvSpPr>
                <p:cNvPr id="25" name="Rectangle 21">
                  <a:extLst>
                    <a:ext uri="{FF2B5EF4-FFF2-40B4-BE49-F238E27FC236}">
                      <a16:creationId xmlns:a16="http://schemas.microsoft.com/office/drawing/2014/main" id="{8058FA50-D5A1-4B63-A2D0-F5F8C3EFECEB}"/>
                    </a:ext>
                  </a:extLst>
                </p:cNvPr>
                <p:cNvSpPr/>
                <p:nvPr userDrawn="1"/>
              </p:nvSpPr>
              <p:spPr bwMode="gray">
                <a:xfrm>
                  <a:off x="-518929" y="2752725"/>
                  <a:ext cx="305212" cy="140494"/>
                </a:xfrm>
                <a:prstGeom prst="rect">
                  <a:avLst/>
                </a:prstGeom>
                <a:solidFill>
                  <a:srgbClr val="92D050">
                    <a:alpha val="30000"/>
                  </a:srgbClr>
                </a:solid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sp>
            <p:nvSpPr>
              <p:cNvPr id="23" name="Graphic 19" descr="Close with solid fill">
                <a:extLst>
                  <a:ext uri="{FF2B5EF4-FFF2-40B4-BE49-F238E27FC236}">
                    <a16:creationId xmlns:a16="http://schemas.microsoft.com/office/drawing/2014/main" id="{970D111B-7FD1-4CF6-A6F9-E66AAB6D21F2}"/>
                  </a:ext>
                </a:extLst>
              </p:cNvPr>
              <p:cNvSpPr/>
              <p:nvPr userDrawn="1"/>
            </p:nvSpPr>
            <p:spPr>
              <a:xfrm>
                <a:off x="-2079108" y="3406854"/>
                <a:ext cx="140400" cy="140400"/>
              </a:xfrm>
              <a:custGeom>
                <a:avLst/>
                <a:gdLst>
                  <a:gd name="connsiteX0" fmla="*/ 674370 w 674370"/>
                  <a:gd name="connsiteY0" fmla="*/ 80963 h 674370"/>
                  <a:gd name="connsiteX1" fmla="*/ 593408 w 674370"/>
                  <a:gd name="connsiteY1" fmla="*/ 0 h 674370"/>
                  <a:gd name="connsiteX2" fmla="*/ 337185 w 674370"/>
                  <a:gd name="connsiteY2" fmla="*/ 256223 h 674370"/>
                  <a:gd name="connsiteX3" fmla="*/ 80963 w 674370"/>
                  <a:gd name="connsiteY3" fmla="*/ 0 h 674370"/>
                  <a:gd name="connsiteX4" fmla="*/ 0 w 674370"/>
                  <a:gd name="connsiteY4" fmla="*/ 80963 h 674370"/>
                  <a:gd name="connsiteX5" fmla="*/ 256223 w 674370"/>
                  <a:gd name="connsiteY5" fmla="*/ 337185 h 674370"/>
                  <a:gd name="connsiteX6" fmla="*/ 0 w 674370"/>
                  <a:gd name="connsiteY6" fmla="*/ 593408 h 674370"/>
                  <a:gd name="connsiteX7" fmla="*/ 80963 w 674370"/>
                  <a:gd name="connsiteY7" fmla="*/ 674370 h 674370"/>
                  <a:gd name="connsiteX8" fmla="*/ 337185 w 674370"/>
                  <a:gd name="connsiteY8" fmla="*/ 418148 h 674370"/>
                  <a:gd name="connsiteX9" fmla="*/ 593408 w 674370"/>
                  <a:gd name="connsiteY9" fmla="*/ 674370 h 674370"/>
                  <a:gd name="connsiteX10" fmla="*/ 674370 w 674370"/>
                  <a:gd name="connsiteY10" fmla="*/ 593408 h 674370"/>
                  <a:gd name="connsiteX11" fmla="*/ 418148 w 674370"/>
                  <a:gd name="connsiteY11" fmla="*/ 337185 h 67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4370" h="674370">
                    <a:moveTo>
                      <a:pt x="674370" y="80963"/>
                    </a:moveTo>
                    <a:lnTo>
                      <a:pt x="593408" y="0"/>
                    </a:lnTo>
                    <a:lnTo>
                      <a:pt x="337185" y="256223"/>
                    </a:lnTo>
                    <a:lnTo>
                      <a:pt x="80963" y="0"/>
                    </a:lnTo>
                    <a:lnTo>
                      <a:pt x="0" y="80963"/>
                    </a:lnTo>
                    <a:lnTo>
                      <a:pt x="256223" y="337185"/>
                    </a:lnTo>
                    <a:lnTo>
                      <a:pt x="0" y="593408"/>
                    </a:lnTo>
                    <a:lnTo>
                      <a:pt x="80963" y="674370"/>
                    </a:lnTo>
                    <a:lnTo>
                      <a:pt x="337185" y="418148"/>
                    </a:lnTo>
                    <a:lnTo>
                      <a:pt x="593408" y="674370"/>
                    </a:lnTo>
                    <a:lnTo>
                      <a:pt x="674370" y="593408"/>
                    </a:lnTo>
                    <a:lnTo>
                      <a:pt x="418148" y="337185"/>
                    </a:lnTo>
                    <a:close/>
                  </a:path>
                </a:pathLst>
              </a:custGeom>
              <a:solidFill>
                <a:srgbClr val="FF0000">
                  <a:alpha val="30000"/>
                </a:srgbClr>
              </a:solidFill>
              <a:ln w="6350" cap="flat">
                <a:solidFill>
                  <a:srgbClr val="FF0000"/>
                </a:solidFill>
                <a:prstDash val="solid"/>
                <a:miter/>
              </a:ln>
            </p:spPr>
            <p:txBody>
              <a:bodyPr rtlCol="0" anchor="ctr"/>
              <a:lstStyle/>
              <a:p>
                <a:endParaRPr lang="nl-NL" dirty="0">
                  <a:solidFill>
                    <a:schemeClr val="tx1"/>
                  </a:solidFill>
                </a:endParaRPr>
              </a:p>
            </p:txBody>
          </p:sp>
        </p:grpSp>
      </p:grpSp>
    </p:spTree>
    <p:extLst>
      <p:ext uri="{BB962C8B-B14F-4D97-AF65-F5344CB8AC3E}">
        <p14:creationId xmlns:p14="http://schemas.microsoft.com/office/powerpoint/2010/main" val="32914929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image" Target="../media/image2.sv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4491EAC-D1B9-45B9-9A2B-DE02DC5392C8}"/>
              </a:ext>
            </a:extLst>
          </p:cNvPr>
          <p:cNvSpPr/>
          <p:nvPr userDrawn="1"/>
        </p:nvSpPr>
        <p:spPr>
          <a:xfrm>
            <a:off x="-2574472" y="-2157046"/>
            <a:ext cx="14292944" cy="111720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350" dirty="0"/>
          </a:p>
        </p:txBody>
      </p:sp>
      <p:sp>
        <p:nvSpPr>
          <p:cNvPr id="2" name="Title Placeholder 1">
            <a:extLst>
              <a:ext uri="{FF2B5EF4-FFF2-40B4-BE49-F238E27FC236}">
                <a16:creationId xmlns:a16="http://schemas.microsoft.com/office/drawing/2014/main" id="{3C0780C8-19B6-4030-9F5E-165A7AFE1480}"/>
              </a:ext>
            </a:extLst>
          </p:cNvPr>
          <p:cNvSpPr>
            <a:spLocks noGrp="1"/>
          </p:cNvSpPr>
          <p:nvPr>
            <p:ph type="title"/>
          </p:nvPr>
        </p:nvSpPr>
        <p:spPr>
          <a:xfrm>
            <a:off x="440057" y="341314"/>
            <a:ext cx="8258650" cy="574132"/>
          </a:xfrm>
          <a:prstGeom prst="rect">
            <a:avLst/>
          </a:prstGeom>
        </p:spPr>
        <p:txBody>
          <a:bodyPr vert="horz" lIns="0" tIns="0" rIns="0" bIns="0" rtlCol="0" anchor="t" anchorCtr="0">
            <a:noAutofit/>
          </a:bodyPr>
          <a:lstStyle/>
          <a:p>
            <a:r>
              <a:rPr lang="nl-NL" noProof="0" dirty="0"/>
              <a:t>Klik om titel toe te voegen</a:t>
            </a:r>
          </a:p>
        </p:txBody>
      </p:sp>
      <p:sp>
        <p:nvSpPr>
          <p:cNvPr id="3" name="Text Placeholder 2">
            <a:extLst>
              <a:ext uri="{FF2B5EF4-FFF2-40B4-BE49-F238E27FC236}">
                <a16:creationId xmlns:a16="http://schemas.microsoft.com/office/drawing/2014/main" id="{FA239D53-CBD9-4A4C-9297-292A1529C3A5}"/>
              </a:ext>
            </a:extLst>
          </p:cNvPr>
          <p:cNvSpPr>
            <a:spLocks noGrp="1"/>
          </p:cNvSpPr>
          <p:nvPr>
            <p:ph type="body" idx="1"/>
          </p:nvPr>
        </p:nvSpPr>
        <p:spPr>
          <a:xfrm>
            <a:off x="440056" y="1432561"/>
            <a:ext cx="8258651" cy="4370526"/>
          </a:xfrm>
          <a:prstGeom prst="rect">
            <a:avLst/>
          </a:prstGeom>
        </p:spPr>
        <p:txBody>
          <a:bodyPr vert="horz" lIns="0" tIns="0" rIns="0" bIns="0" rtlCol="0" anchor="t" anchorCtr="0">
            <a:noAutofit/>
          </a:bodyPr>
          <a:lstStyle/>
          <a:p>
            <a:pPr lvl="0"/>
            <a:r>
              <a:rPr lang="nl-NL" noProof="0" dirty="0"/>
              <a:t>Klik om tekst toe te voegen</a:t>
            </a:r>
          </a:p>
          <a:p>
            <a:pPr lvl="1"/>
            <a:r>
              <a:rPr lang="nl-NL" noProof="0" dirty="0" err="1"/>
              <a:t>Bullet</a:t>
            </a:r>
            <a:r>
              <a:rPr lang="nl-NL" noProof="0" dirty="0"/>
              <a:t> niveau 1</a:t>
            </a:r>
          </a:p>
          <a:p>
            <a:pPr lvl="2"/>
            <a:r>
              <a:rPr lang="nl-NL" noProof="0" dirty="0" err="1"/>
              <a:t>Bullet</a:t>
            </a:r>
            <a:r>
              <a:rPr lang="nl-NL" noProof="0" dirty="0"/>
              <a:t> niveau 2</a:t>
            </a:r>
          </a:p>
          <a:p>
            <a:pPr lvl="3"/>
            <a:r>
              <a:rPr lang="nl-NL" noProof="0" dirty="0" err="1"/>
              <a:t>Bullet</a:t>
            </a:r>
            <a:r>
              <a:rPr lang="nl-NL" noProof="0" dirty="0"/>
              <a:t> niveau 3</a:t>
            </a:r>
          </a:p>
          <a:p>
            <a:pPr lvl="4"/>
            <a:r>
              <a:rPr lang="nl-NL" noProof="0" dirty="0" err="1"/>
              <a:t>Bullet</a:t>
            </a:r>
            <a:r>
              <a:rPr lang="nl-NL" noProof="0" dirty="0"/>
              <a:t> niveau 4</a:t>
            </a:r>
          </a:p>
          <a:p>
            <a:pPr lvl="5"/>
            <a:r>
              <a:rPr lang="nl-NL" noProof="0" dirty="0" err="1"/>
              <a:t>Bullet</a:t>
            </a:r>
            <a:r>
              <a:rPr lang="nl-NL" noProof="0" dirty="0"/>
              <a:t> niveau 5</a:t>
            </a:r>
          </a:p>
          <a:p>
            <a:pPr lvl="6"/>
            <a:r>
              <a:rPr lang="nl-NL" noProof="0" dirty="0" err="1"/>
              <a:t>Bullet</a:t>
            </a:r>
            <a:r>
              <a:rPr lang="nl-NL" noProof="0" dirty="0"/>
              <a:t> niveau 6</a:t>
            </a:r>
          </a:p>
        </p:txBody>
      </p:sp>
      <p:sp>
        <p:nvSpPr>
          <p:cNvPr id="5" name="Rectangle 106">
            <a:extLst>
              <a:ext uri="{FF2B5EF4-FFF2-40B4-BE49-F238E27FC236}">
                <a16:creationId xmlns:a16="http://schemas.microsoft.com/office/drawing/2014/main" id="{B83BCE7B-6D56-42B9-957A-8CFBA841ED32}"/>
              </a:ext>
            </a:extLst>
          </p:cNvPr>
          <p:cNvSpPr>
            <a:spLocks noChangeArrowheads="1"/>
          </p:cNvSpPr>
          <p:nvPr userDrawn="1"/>
        </p:nvSpPr>
        <p:spPr bwMode="gray">
          <a:xfrm>
            <a:off x="-2430152" y="5879672"/>
            <a:ext cx="2329217" cy="978331"/>
          </a:xfrm>
          <a:prstGeom prst="rect">
            <a:avLst/>
          </a:prstGeom>
          <a:solidFill>
            <a:schemeClr val="bg1">
              <a:lumMod val="95000"/>
            </a:schemeClr>
          </a:solidFill>
          <a:ln>
            <a:noFill/>
          </a:ln>
          <a:effectLst/>
        </p:spPr>
        <p:txBody>
          <a:bodyPr wrap="square" lIns="108000" tIns="108000" rIns="108000" bIns="135000" anchor="b" anchorCtr="0">
            <a:spAutoFit/>
          </a:bodyPr>
          <a:lstStyle/>
          <a:p>
            <a:pPr marL="0" marR="0" lvl="0" indent="0" algn="l" defTabSz="685783" rtl="0" eaLnBrk="1" fontAlgn="auto" latinLnBrk="0" hangingPunct="1">
              <a:lnSpc>
                <a:spcPct val="95000"/>
              </a:lnSpc>
              <a:spcBef>
                <a:spcPts val="450"/>
              </a:spcBef>
              <a:spcAft>
                <a:spcPts val="0"/>
              </a:spcAft>
              <a:buClrTx/>
              <a:buSzTx/>
              <a:buFontTx/>
              <a:buNone/>
              <a:tabLst>
                <a:tab pos="856039" algn="l"/>
              </a:tabLst>
              <a:defRPr/>
            </a:pPr>
            <a:r>
              <a:rPr kumimoji="0" lang="nl-NL" altLang="en-US" sz="825" b="1" i="0" u="none" strike="noStrike" kern="1200" cap="none" spc="-8" normalizeH="0" baseline="0" noProof="0" dirty="0">
                <a:ln>
                  <a:noFill/>
                </a:ln>
                <a:solidFill>
                  <a:schemeClr val="tx1"/>
                </a:solidFill>
                <a:effectLst/>
                <a:uLnTx/>
                <a:uFillTx/>
                <a:latin typeface="Open Sans"/>
                <a:ea typeface="+mn-ea"/>
                <a:cs typeface="+mn-cs"/>
              </a:rPr>
              <a:t>Dia opnieuw instellen (reset)</a:t>
            </a:r>
            <a:endParaRPr kumimoji="0" lang="nl-NL" altLang="en-US" sz="750" b="0" i="0" u="none" strike="noStrike" kern="1200" cap="none" spc="-8" normalizeH="0" baseline="0" noProof="0" dirty="0">
              <a:ln>
                <a:noFill/>
              </a:ln>
              <a:solidFill>
                <a:schemeClr val="tx1"/>
              </a:solidFill>
              <a:effectLst/>
              <a:uLnTx/>
              <a:uFillTx/>
              <a:latin typeface="Open Sans"/>
              <a:ea typeface="+mn-ea"/>
              <a:cs typeface="+mn-cs"/>
            </a:endParaRPr>
          </a:p>
          <a:p>
            <a:pPr marL="0" marR="0" lvl="0" indent="0" algn="l" defTabSz="685783" rtl="0" eaLnBrk="1" fontAlgn="auto" latinLnBrk="0" hangingPunct="1">
              <a:lnSpc>
                <a:spcPct val="95000"/>
              </a:lnSpc>
              <a:spcBef>
                <a:spcPts val="450"/>
              </a:spcBef>
              <a:spcAft>
                <a:spcPts val="0"/>
              </a:spcAft>
              <a:buClrTx/>
              <a:buSzTx/>
              <a:buFont typeface="+mj-lt"/>
              <a:buNone/>
              <a:tabLst>
                <a:tab pos="856039" algn="l"/>
              </a:tabLst>
              <a:defRPr/>
            </a:pPr>
            <a:r>
              <a:rPr kumimoji="0" lang="nl-NL" altLang="en-US" sz="750" b="0" i="0" u="none" strike="noStrike" kern="1200" cap="none" spc="-8" normalizeH="0" baseline="0" noProof="0" dirty="0">
                <a:ln>
                  <a:noFill/>
                </a:ln>
                <a:solidFill>
                  <a:schemeClr val="tx1"/>
                </a:solidFill>
                <a:effectLst/>
                <a:uLnTx/>
                <a:uFillTx/>
                <a:latin typeface="Open Sans"/>
                <a:ea typeface="+mn-ea"/>
                <a:cs typeface="+mn-cs"/>
              </a:rPr>
              <a:t>Onder de tab ‘Start’ staat linksboven naast de knop nieuwe dia een knop ‘Opnieuw instellen’. Als deze knop wordt ingedrukt stelt de slide alles opnieuw in naar de goede huisstijl (kleuren, lettergroottes, afbeelding plaatsing e.d.).</a:t>
            </a:r>
          </a:p>
        </p:txBody>
      </p:sp>
      <p:sp>
        <p:nvSpPr>
          <p:cNvPr id="15" name="Slide Number Placeholder 14">
            <a:extLst>
              <a:ext uri="{FF2B5EF4-FFF2-40B4-BE49-F238E27FC236}">
                <a16:creationId xmlns:a16="http://schemas.microsoft.com/office/drawing/2014/main" id="{4A52E6E6-015D-43B7-8564-079514641E10}"/>
              </a:ext>
            </a:extLst>
          </p:cNvPr>
          <p:cNvSpPr>
            <a:spLocks noGrp="1"/>
          </p:cNvSpPr>
          <p:nvPr>
            <p:ph type="sldNum" sz="quarter" idx="4"/>
          </p:nvPr>
        </p:nvSpPr>
        <p:spPr>
          <a:xfrm>
            <a:off x="8424864" y="6315438"/>
            <a:ext cx="273844" cy="249385"/>
          </a:xfrm>
          <a:prstGeom prst="rect">
            <a:avLst/>
          </a:prstGeom>
        </p:spPr>
        <p:txBody>
          <a:bodyPr vert="horz" lIns="0" tIns="0" rIns="0" bIns="0" rtlCol="0" anchor="ctr"/>
          <a:lstStyle>
            <a:lvl1pPr algn="r">
              <a:defRPr sz="900">
                <a:solidFill>
                  <a:schemeClr val="tx1"/>
                </a:solidFill>
              </a:defRPr>
            </a:lvl1pPr>
          </a:lstStyle>
          <a:p>
            <a:fld id="{5A195573-6125-40C3-AA0C-3AC6CFB9F86B}" type="slidenum">
              <a:rPr lang="en-US" smtClean="0"/>
              <a:pPr/>
              <a:t>‹nr.›</a:t>
            </a:fld>
            <a:endParaRPr lang="en-US" dirty="0"/>
          </a:p>
        </p:txBody>
      </p:sp>
      <p:cxnSp>
        <p:nvCxnSpPr>
          <p:cNvPr id="10" name="Straight Connector 9">
            <a:extLst>
              <a:ext uri="{FF2B5EF4-FFF2-40B4-BE49-F238E27FC236}">
                <a16:creationId xmlns:a16="http://schemas.microsoft.com/office/drawing/2014/main" id="{6A63BC30-22C6-4005-B169-D36733414002}"/>
              </a:ext>
            </a:extLst>
          </p:cNvPr>
          <p:cNvCxnSpPr>
            <a:cxnSpLocks/>
          </p:cNvCxnSpPr>
          <p:nvPr userDrawn="1"/>
        </p:nvCxnSpPr>
        <p:spPr>
          <a:xfrm>
            <a:off x="461962" y="829267"/>
            <a:ext cx="833438" cy="0"/>
          </a:xfrm>
          <a:prstGeom prst="line">
            <a:avLst/>
          </a:prstGeom>
          <a:ln w="38100" cap="rnd">
            <a:solidFill>
              <a:schemeClr val="bg2"/>
            </a:solidFill>
          </a:ln>
        </p:spPr>
        <p:style>
          <a:lnRef idx="1">
            <a:schemeClr val="accent1"/>
          </a:lnRef>
          <a:fillRef idx="0">
            <a:schemeClr val="accent1"/>
          </a:fillRef>
          <a:effectRef idx="0">
            <a:schemeClr val="accent1"/>
          </a:effectRef>
          <a:fontRef idx="minor">
            <a:schemeClr val="tx1"/>
          </a:fontRef>
        </p:style>
      </p:cxnSp>
      <p:pic>
        <p:nvPicPr>
          <p:cNvPr id="12" name="Graphic 11">
            <a:extLst>
              <a:ext uri="{FF2B5EF4-FFF2-40B4-BE49-F238E27FC236}">
                <a16:creationId xmlns:a16="http://schemas.microsoft.com/office/drawing/2014/main" id="{4A29BBE3-4427-4D1D-9BA1-1A318BD0694C}"/>
              </a:ext>
            </a:extLst>
          </p:cNvPr>
          <p:cNvPicPr>
            <a:picLocks noChangeAspect="1"/>
          </p:cNvPicPr>
          <p:nvPr userDrawn="1"/>
        </p:nvPicPr>
        <p:blipFill>
          <a:blip r:embed="rId30">
            <a:extLst>
              <a:ext uri="{96DAC541-7B7A-43D3-8B79-37D633B846F1}">
                <asvg:svgBlip xmlns:asvg="http://schemas.microsoft.com/office/drawing/2016/SVG/main" r:embed="rId31"/>
              </a:ext>
            </a:extLst>
          </a:blip>
          <a:stretch>
            <a:fillRect/>
          </a:stretch>
        </p:blipFill>
        <p:spPr>
          <a:xfrm>
            <a:off x="409577" y="6251798"/>
            <a:ext cx="1200148" cy="348095"/>
          </a:xfrm>
          <a:prstGeom prst="rect">
            <a:avLst/>
          </a:prstGeom>
        </p:spPr>
      </p:pic>
    </p:spTree>
    <p:extLst>
      <p:ext uri="{BB962C8B-B14F-4D97-AF65-F5344CB8AC3E}">
        <p14:creationId xmlns:p14="http://schemas.microsoft.com/office/powerpoint/2010/main" val="1243466960"/>
      </p:ext>
    </p:extLst>
  </p:cSld>
  <p:clrMap bg1="lt1" tx1="dk1" bg2="lt2" tx2="dk2" accent1="accent1" accent2="accent2" accent3="accent3" accent4="accent4" accent5="accent5" accent6="accent6" hlink="hlink" folHlink="folHlink"/>
  <p:sldLayoutIdLst>
    <p:sldLayoutId id="2147483674" r:id="rId1"/>
    <p:sldLayoutId id="2147483652" r:id="rId2"/>
    <p:sldLayoutId id="2147483653" r:id="rId3"/>
    <p:sldLayoutId id="2147483679" r:id="rId4"/>
    <p:sldLayoutId id="2147483678" r:id="rId5"/>
    <p:sldLayoutId id="2147483677" r:id="rId6"/>
    <p:sldLayoutId id="2147483675" r:id="rId7"/>
    <p:sldLayoutId id="2147483650" r:id="rId8"/>
    <p:sldLayoutId id="2147483655" r:id="rId9"/>
    <p:sldLayoutId id="2147483659" r:id="rId10"/>
    <p:sldLayoutId id="2147483676" r:id="rId11"/>
    <p:sldLayoutId id="2147483657" r:id="rId12"/>
    <p:sldLayoutId id="2147483658" r:id="rId13"/>
    <p:sldLayoutId id="2147483665" r:id="rId14"/>
    <p:sldLayoutId id="2147483680" r:id="rId15"/>
    <p:sldLayoutId id="2147483667" r:id="rId16"/>
    <p:sldLayoutId id="2147483656" r:id="rId17"/>
    <p:sldLayoutId id="2147483654" r:id="rId18"/>
    <p:sldLayoutId id="2147483668" r:id="rId19"/>
    <p:sldLayoutId id="2147483669" r:id="rId20"/>
    <p:sldLayoutId id="2147483660" r:id="rId21"/>
    <p:sldLayoutId id="2147483661" r:id="rId22"/>
    <p:sldLayoutId id="2147483662" r:id="rId23"/>
    <p:sldLayoutId id="2147483664" r:id="rId24"/>
    <p:sldLayoutId id="2147483663" r:id="rId25"/>
    <p:sldLayoutId id="2147483673" r:id="rId26"/>
    <p:sldLayoutId id="2147483681" r:id="rId27"/>
    <p:sldLayoutId id="2147483682" r:id="rId28"/>
  </p:sldLayoutIdLst>
  <p:hf hdr="0" ftr="0" dt="0"/>
  <p:txStyles>
    <p:titleStyle>
      <a:lvl1pPr algn="l" defTabSz="685783" rtl="0" eaLnBrk="1" latinLnBrk="0" hangingPunct="1">
        <a:lnSpc>
          <a:spcPct val="80000"/>
        </a:lnSpc>
        <a:spcBef>
          <a:spcPct val="0"/>
        </a:spcBef>
        <a:buNone/>
        <a:defRPr sz="3000" kern="1200" spc="-45" baseline="0">
          <a:solidFill>
            <a:schemeClr val="tx2"/>
          </a:solidFill>
          <a:latin typeface="+mj-lt"/>
          <a:ea typeface="+mj-ea"/>
          <a:cs typeface="+mj-cs"/>
        </a:defRPr>
      </a:lvl1pPr>
    </p:titleStyle>
    <p:bodyStyle>
      <a:lvl1pPr marL="0" indent="0" algn="l" defTabSz="685783" rtl="0" eaLnBrk="1" latinLnBrk="0" hangingPunct="1">
        <a:lnSpc>
          <a:spcPct val="80000"/>
        </a:lnSpc>
        <a:spcBef>
          <a:spcPts val="0"/>
        </a:spcBef>
        <a:spcAft>
          <a:spcPts val="0"/>
        </a:spcAft>
        <a:buClr>
          <a:schemeClr val="tx2"/>
        </a:buClr>
        <a:buSzPct val="90000"/>
        <a:buFont typeface="Arial" panose="020B0604020202020204" pitchFamily="34" charset="0"/>
        <a:buNone/>
        <a:defRPr lang="en-US" sz="2100" kern="1200" dirty="0">
          <a:solidFill>
            <a:schemeClr val="tx1"/>
          </a:solidFill>
          <a:latin typeface="+mn-lt"/>
          <a:ea typeface="+mn-ea"/>
          <a:cs typeface="+mn-cs"/>
        </a:defRPr>
      </a:lvl1pPr>
      <a:lvl2pPr marL="202401" indent="-202401" algn="l" defTabSz="685783" rtl="0" eaLnBrk="1" latinLnBrk="0" hangingPunct="1">
        <a:lnSpc>
          <a:spcPct val="80000"/>
        </a:lnSpc>
        <a:spcBef>
          <a:spcPts val="0"/>
        </a:spcBef>
        <a:spcAft>
          <a:spcPts val="0"/>
        </a:spcAft>
        <a:buClr>
          <a:schemeClr val="tx1"/>
        </a:buClr>
        <a:buSzPct val="90000"/>
        <a:buFont typeface="Arial" panose="020B0604020202020204" pitchFamily="34" charset="0"/>
        <a:buChar char="•"/>
        <a:defRPr sz="2100" kern="1200">
          <a:solidFill>
            <a:schemeClr val="tx1"/>
          </a:solidFill>
          <a:latin typeface="+mn-lt"/>
          <a:ea typeface="+mn-ea"/>
          <a:cs typeface="+mn-cs"/>
        </a:defRPr>
      </a:lvl2pPr>
      <a:lvl3pPr marL="404803" indent="-202401" algn="l" defTabSz="685783" rtl="0" eaLnBrk="1" latinLnBrk="0" hangingPunct="1">
        <a:lnSpc>
          <a:spcPct val="80000"/>
        </a:lnSpc>
        <a:spcBef>
          <a:spcPts val="0"/>
        </a:spcBef>
        <a:spcAft>
          <a:spcPts val="0"/>
        </a:spcAft>
        <a:buClr>
          <a:schemeClr val="tx1"/>
        </a:buClr>
        <a:buSzPct val="90000"/>
        <a:buFont typeface="Arial" panose="020B0604020202020204" pitchFamily="34" charset="0"/>
        <a:buChar char="•"/>
        <a:defRPr sz="2100" kern="1200">
          <a:solidFill>
            <a:schemeClr val="tx1"/>
          </a:solidFill>
          <a:latin typeface="+mn-lt"/>
          <a:ea typeface="+mn-ea"/>
          <a:cs typeface="+mn-cs"/>
        </a:defRPr>
      </a:lvl3pPr>
      <a:lvl4pPr marL="607204" indent="-202401" algn="l" defTabSz="685783" rtl="0" eaLnBrk="1" latinLnBrk="0" hangingPunct="1">
        <a:lnSpc>
          <a:spcPct val="80000"/>
        </a:lnSpc>
        <a:spcBef>
          <a:spcPts val="0"/>
        </a:spcBef>
        <a:spcAft>
          <a:spcPts val="0"/>
        </a:spcAft>
        <a:buClr>
          <a:schemeClr val="tx1"/>
        </a:buClr>
        <a:buSzPct val="90000"/>
        <a:buFont typeface="Arial" panose="020B0604020202020204" pitchFamily="34" charset="0"/>
        <a:buChar char="•"/>
        <a:defRPr sz="2100" kern="1200">
          <a:solidFill>
            <a:schemeClr val="tx1"/>
          </a:solidFill>
          <a:latin typeface="+mn-lt"/>
          <a:ea typeface="+mn-ea"/>
          <a:cs typeface="+mn-cs"/>
        </a:defRPr>
      </a:lvl4pPr>
      <a:lvl5pPr marL="809605" indent="-202401" algn="l" defTabSz="685783" rtl="0" eaLnBrk="1" latinLnBrk="0" hangingPunct="1">
        <a:lnSpc>
          <a:spcPct val="80000"/>
        </a:lnSpc>
        <a:spcBef>
          <a:spcPts val="0"/>
        </a:spcBef>
        <a:spcAft>
          <a:spcPts val="0"/>
        </a:spcAft>
        <a:buClr>
          <a:schemeClr val="tx1"/>
        </a:buClr>
        <a:buSzPct val="90000"/>
        <a:buFont typeface="Arial" panose="020B0604020202020204" pitchFamily="34" charset="0"/>
        <a:buChar char="•"/>
        <a:defRPr sz="2100" kern="1200">
          <a:solidFill>
            <a:schemeClr val="tx1"/>
          </a:solidFill>
          <a:latin typeface="+mn-lt"/>
          <a:ea typeface="+mn-ea"/>
          <a:cs typeface="+mn-cs"/>
        </a:defRPr>
      </a:lvl5pPr>
      <a:lvl6pPr marL="1012475" indent="-202495" algn="l" defTabSz="685783" rtl="0" eaLnBrk="1" latinLnBrk="0" hangingPunct="1">
        <a:lnSpc>
          <a:spcPct val="80000"/>
        </a:lnSpc>
        <a:spcBef>
          <a:spcPts val="0"/>
        </a:spcBef>
        <a:spcAft>
          <a:spcPts val="0"/>
        </a:spcAft>
        <a:buClr>
          <a:schemeClr val="tx1"/>
        </a:buClr>
        <a:buFont typeface="Arial" panose="020B0604020202020204" pitchFamily="34" charset="0"/>
        <a:buChar char="•"/>
        <a:defRPr sz="2100" kern="1200">
          <a:solidFill>
            <a:schemeClr val="tx1"/>
          </a:solidFill>
          <a:latin typeface="+mn-lt"/>
          <a:ea typeface="+mn-ea"/>
          <a:cs typeface="+mn-cs"/>
        </a:defRPr>
      </a:lvl6pPr>
      <a:lvl7pPr marL="1214970" indent="-202495" algn="l" defTabSz="685783" rtl="0" eaLnBrk="1" latinLnBrk="0" hangingPunct="1">
        <a:lnSpc>
          <a:spcPct val="80000"/>
        </a:lnSpc>
        <a:spcBef>
          <a:spcPts val="0"/>
        </a:spcBef>
        <a:spcAft>
          <a:spcPts val="0"/>
        </a:spcAft>
        <a:buClr>
          <a:schemeClr val="tx1"/>
        </a:buClr>
        <a:buFont typeface="Arial" panose="020B0604020202020204" pitchFamily="34" charset="0"/>
        <a:buChar char="•"/>
        <a:defRPr sz="210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8.xml"/></Relationships>
</file>

<file path=ppt/slides/_rels/slide3.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9.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a:t>Differentatie wetenschap</a:t>
            </a:r>
            <a:endParaRPr lang="nl-NL" dirty="0"/>
          </a:p>
        </p:txBody>
      </p:sp>
      <p:sp>
        <p:nvSpPr>
          <p:cNvPr id="3" name="Ondertitel 2"/>
          <p:cNvSpPr>
            <a:spLocks noGrp="1"/>
          </p:cNvSpPr>
          <p:nvPr>
            <p:ph type="subTitle" idx="1"/>
          </p:nvPr>
        </p:nvSpPr>
        <p:spPr/>
        <p:txBody>
          <a:bodyPr/>
          <a:lstStyle/>
          <a:p>
            <a:endParaRPr lang="nl-NL"/>
          </a:p>
        </p:txBody>
      </p:sp>
    </p:spTree>
    <p:extLst>
      <p:ext uri="{BB962C8B-B14F-4D97-AF65-F5344CB8AC3E}">
        <p14:creationId xmlns:p14="http://schemas.microsoft.com/office/powerpoint/2010/main" val="2401411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Differentiatie wetenschap</a:t>
            </a:r>
          </a:p>
        </p:txBody>
      </p:sp>
      <p:sp>
        <p:nvSpPr>
          <p:cNvPr id="3" name="Tijdelijke aanduiding voor inhoud 2"/>
          <p:cNvSpPr>
            <a:spLocks noGrp="1"/>
          </p:cNvSpPr>
          <p:nvPr>
            <p:ph idx="1"/>
          </p:nvPr>
        </p:nvSpPr>
        <p:spPr/>
        <p:txBody>
          <a:bodyPr>
            <a:normAutofit/>
          </a:bodyPr>
          <a:lstStyle/>
          <a:p>
            <a:pPr marL="0" indent="0">
              <a:buNone/>
            </a:pPr>
            <a:r>
              <a:rPr lang="nl-NL" dirty="0"/>
              <a:t>Meer informatie:</a:t>
            </a:r>
          </a:p>
          <a:p>
            <a:pPr marL="0" indent="0">
              <a:buNone/>
            </a:pPr>
            <a:endParaRPr lang="nl-NL" dirty="0"/>
          </a:p>
          <a:p>
            <a:pPr marL="0" indent="0">
              <a:buNone/>
            </a:pPr>
            <a:endParaRPr lang="nl-NL" dirty="0"/>
          </a:p>
          <a:p>
            <a:pPr marL="0" indent="0">
              <a:buNone/>
            </a:pPr>
            <a:r>
              <a:rPr lang="nl-NL" dirty="0"/>
              <a:t>Wouter de Waal</a:t>
            </a:r>
          </a:p>
          <a:p>
            <a:pPr marL="0" indent="0">
              <a:buNone/>
            </a:pPr>
            <a:endParaRPr lang="nl-NL" dirty="0"/>
          </a:p>
          <a:p>
            <a:pPr marL="0" indent="0">
              <a:buNone/>
            </a:pPr>
            <a:r>
              <a:rPr lang="nl-NL"/>
              <a:t>W.J.deWaal-3@</a:t>
            </a:r>
            <a:r>
              <a:rPr lang="nl-NL" dirty="0" err="1"/>
              <a:t>umcutrecht.nl</a:t>
            </a:r>
            <a:endParaRPr lang="nl-NL" dirty="0"/>
          </a:p>
          <a:p>
            <a:pPr marL="0" indent="0">
              <a:buNone/>
            </a:pPr>
            <a:endParaRPr lang="nl-NL" dirty="0"/>
          </a:p>
          <a:p>
            <a:endParaRPr lang="nl-NL" dirty="0"/>
          </a:p>
        </p:txBody>
      </p:sp>
    </p:spTree>
    <p:extLst>
      <p:ext uri="{BB962C8B-B14F-4D97-AF65-F5344CB8AC3E}">
        <p14:creationId xmlns:p14="http://schemas.microsoft.com/office/powerpoint/2010/main" val="2398801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BAD641C-2346-0C09-C606-8BBF65713C29}"/>
              </a:ext>
            </a:extLst>
          </p:cNvPr>
          <p:cNvSpPr>
            <a:spLocks noGrp="1"/>
          </p:cNvSpPr>
          <p:nvPr>
            <p:ph type="title"/>
          </p:nvPr>
        </p:nvSpPr>
        <p:spPr>
          <a:xfrm>
            <a:off x="457200" y="1196752"/>
            <a:ext cx="8229600" cy="1143000"/>
          </a:xfrm>
        </p:spPr>
        <p:txBody>
          <a:bodyPr>
            <a:normAutofit/>
          </a:bodyPr>
          <a:lstStyle/>
          <a:p>
            <a:r>
              <a:rPr lang="nl-NL" dirty="0"/>
              <a:t>Onderzoeksafdeling </a:t>
            </a:r>
            <a:r>
              <a:rPr lang="nl-NL" dirty="0" err="1"/>
              <a:t>Huisartsgeneeeskunde</a:t>
            </a:r>
            <a:r>
              <a:rPr lang="nl-NL" dirty="0"/>
              <a:t> Julius Centrum </a:t>
            </a:r>
          </a:p>
        </p:txBody>
      </p:sp>
      <p:pic>
        <p:nvPicPr>
          <p:cNvPr id="2050" name="Picture 2" descr="FRAIL-AF Scholing">
            <a:extLst>
              <a:ext uri="{FF2B5EF4-FFF2-40B4-BE49-F238E27FC236}">
                <a16:creationId xmlns:a16="http://schemas.microsoft.com/office/drawing/2014/main" id="{22EEF684-7909-5B03-2175-8007C88DC63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70100" y="3050381"/>
            <a:ext cx="5003800" cy="1625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4799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98EB51-8B63-C74E-0D52-60DA9D961879}"/>
              </a:ext>
            </a:extLst>
          </p:cNvPr>
          <p:cNvSpPr>
            <a:spLocks noGrp="1"/>
          </p:cNvSpPr>
          <p:nvPr>
            <p:ph type="title"/>
          </p:nvPr>
        </p:nvSpPr>
        <p:spPr/>
        <p:txBody>
          <a:bodyPr/>
          <a:lstStyle/>
          <a:p>
            <a:r>
              <a:rPr lang="nl-NL" dirty="0"/>
              <a:t>Bijdrage met onderzoek aan richtlijnen</a:t>
            </a:r>
          </a:p>
        </p:txBody>
      </p:sp>
      <p:pic>
        <p:nvPicPr>
          <p:cNvPr id="5" name="Tijdelijke aanduiding voor inhoud 4" descr="Afbeelding met tekst, schermopname, nummer, Lettertype&#10;&#10;Automatisch gegenereerde beschrijving">
            <a:extLst>
              <a:ext uri="{FF2B5EF4-FFF2-40B4-BE49-F238E27FC236}">
                <a16:creationId xmlns:a16="http://schemas.microsoft.com/office/drawing/2014/main" id="{631DB5B8-B6CD-B02C-2FD7-41CBBDDF49D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35529" y="1600200"/>
            <a:ext cx="6872941" cy="4525963"/>
          </a:xfrm>
        </p:spPr>
      </p:pic>
    </p:spTree>
    <p:extLst>
      <p:ext uri="{BB962C8B-B14F-4D97-AF65-F5344CB8AC3E}">
        <p14:creationId xmlns:p14="http://schemas.microsoft.com/office/powerpoint/2010/main" val="2593658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Differentiatie wetenschap</a:t>
            </a:r>
          </a:p>
        </p:txBody>
      </p:sp>
      <p:sp>
        <p:nvSpPr>
          <p:cNvPr id="3" name="Tijdelijke aanduiding voor inhoud 2"/>
          <p:cNvSpPr>
            <a:spLocks noGrp="1"/>
          </p:cNvSpPr>
          <p:nvPr>
            <p:ph idx="1"/>
          </p:nvPr>
        </p:nvSpPr>
        <p:spPr/>
        <p:txBody>
          <a:bodyPr>
            <a:normAutofit/>
          </a:bodyPr>
          <a:lstStyle/>
          <a:p>
            <a:pPr marL="0" indent="0">
              <a:buNone/>
            </a:pPr>
            <a:r>
              <a:rPr lang="nl-NL" dirty="0"/>
              <a:t>Veel en flexibele mogelijkheden, aansluitend op wensen en leerdoelen</a:t>
            </a:r>
          </a:p>
        </p:txBody>
      </p:sp>
    </p:spTree>
    <p:extLst>
      <p:ext uri="{BB962C8B-B14F-4D97-AF65-F5344CB8AC3E}">
        <p14:creationId xmlns:p14="http://schemas.microsoft.com/office/powerpoint/2010/main" val="2481162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Differentiatie wetenschap</a:t>
            </a:r>
          </a:p>
        </p:txBody>
      </p:sp>
      <p:sp>
        <p:nvSpPr>
          <p:cNvPr id="3" name="Tijdelijke aanduiding voor inhoud 2"/>
          <p:cNvSpPr>
            <a:spLocks noGrp="1"/>
          </p:cNvSpPr>
          <p:nvPr>
            <p:ph idx="1"/>
          </p:nvPr>
        </p:nvSpPr>
        <p:spPr/>
        <p:txBody>
          <a:bodyPr>
            <a:normAutofit/>
          </a:bodyPr>
          <a:lstStyle/>
          <a:p>
            <a:r>
              <a:rPr lang="nl-NL" dirty="0"/>
              <a:t>Begeleiding door (huisarts-)promovendus of –staflid van de afdeling huisartsgeneeskunde van het Julius Centrum, afhankelijk van onderwerp</a:t>
            </a:r>
          </a:p>
          <a:p>
            <a:endParaRPr lang="nl-NL" dirty="0"/>
          </a:p>
          <a:p>
            <a:r>
              <a:rPr lang="nl-NL" dirty="0"/>
              <a:t>Meewerken aan een gedeelte van een (promotie)onderzoek, literatuursearch, dataverzameling, data-analyse</a:t>
            </a:r>
          </a:p>
          <a:p>
            <a:endParaRPr lang="nl-NL" dirty="0"/>
          </a:p>
          <a:p>
            <a:endParaRPr lang="nl-NL" dirty="0"/>
          </a:p>
          <a:p>
            <a:r>
              <a:rPr lang="nl-NL" dirty="0"/>
              <a:t>Tijdsinvestering variabel: 3 maanden aaneensluitend of een enkele dag per week gedurende langere tijd</a:t>
            </a:r>
          </a:p>
          <a:p>
            <a:endParaRPr lang="nl-NL" dirty="0"/>
          </a:p>
        </p:txBody>
      </p:sp>
    </p:spTree>
    <p:extLst>
      <p:ext uri="{BB962C8B-B14F-4D97-AF65-F5344CB8AC3E}">
        <p14:creationId xmlns:p14="http://schemas.microsoft.com/office/powerpoint/2010/main" val="3482096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Differentiatie wetenschap</a:t>
            </a:r>
          </a:p>
        </p:txBody>
      </p:sp>
      <p:sp>
        <p:nvSpPr>
          <p:cNvPr id="3" name="Tijdelijke aanduiding voor inhoud 2"/>
          <p:cNvSpPr>
            <a:spLocks noGrp="1"/>
          </p:cNvSpPr>
          <p:nvPr>
            <p:ph idx="1"/>
          </p:nvPr>
        </p:nvSpPr>
        <p:spPr/>
        <p:txBody>
          <a:bodyPr>
            <a:normAutofit/>
          </a:bodyPr>
          <a:lstStyle/>
          <a:p>
            <a:pPr marL="0" indent="0">
              <a:buNone/>
            </a:pPr>
            <a:r>
              <a:rPr lang="nl-NL" dirty="0"/>
              <a:t>Individueel leerplan:</a:t>
            </a:r>
          </a:p>
          <a:p>
            <a:endParaRPr lang="nl-NL" dirty="0"/>
          </a:p>
          <a:p>
            <a:r>
              <a:rPr lang="nl-NL" dirty="0"/>
              <a:t>Begeleiding door senioronderzoeker</a:t>
            </a:r>
          </a:p>
          <a:p>
            <a:r>
              <a:rPr lang="nl-NL" dirty="0"/>
              <a:t>Zelfstudie voor benodigde kennis</a:t>
            </a:r>
          </a:p>
          <a:p>
            <a:r>
              <a:rPr lang="nl-NL" dirty="0"/>
              <a:t>Bijwonen werkbijeenkomsten/seminars </a:t>
            </a:r>
          </a:p>
          <a:p>
            <a:pPr marL="0" indent="0">
              <a:buNone/>
            </a:pPr>
            <a:endParaRPr lang="nl-NL" dirty="0"/>
          </a:p>
        </p:txBody>
      </p:sp>
    </p:spTree>
    <p:extLst>
      <p:ext uri="{BB962C8B-B14F-4D97-AF65-F5344CB8AC3E}">
        <p14:creationId xmlns:p14="http://schemas.microsoft.com/office/powerpoint/2010/main" val="3453763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Differentiatie wetenschap</a:t>
            </a:r>
          </a:p>
        </p:txBody>
      </p:sp>
      <p:sp>
        <p:nvSpPr>
          <p:cNvPr id="3" name="Tijdelijke aanduiding voor inhoud 2"/>
          <p:cNvSpPr>
            <a:spLocks noGrp="1"/>
          </p:cNvSpPr>
          <p:nvPr>
            <p:ph idx="1"/>
          </p:nvPr>
        </p:nvSpPr>
        <p:spPr/>
        <p:txBody>
          <a:bodyPr>
            <a:normAutofit/>
          </a:bodyPr>
          <a:lstStyle/>
          <a:p>
            <a:pPr marL="0" indent="0">
              <a:buNone/>
            </a:pPr>
            <a:r>
              <a:rPr lang="nl-NL" dirty="0"/>
              <a:t>Output:</a:t>
            </a:r>
          </a:p>
          <a:p>
            <a:pPr marL="0" indent="0">
              <a:buNone/>
            </a:pPr>
            <a:endParaRPr lang="nl-NL" dirty="0"/>
          </a:p>
          <a:p>
            <a:r>
              <a:rPr lang="nl-NL" dirty="0"/>
              <a:t>Artikel, abstract of voordracht op een (internationaal) congres of wetenschappelijke bijeenkomst</a:t>
            </a:r>
          </a:p>
          <a:p>
            <a:endParaRPr lang="nl-NL" dirty="0"/>
          </a:p>
        </p:txBody>
      </p:sp>
    </p:spTree>
    <p:extLst>
      <p:ext uri="{BB962C8B-B14F-4D97-AF65-F5344CB8AC3E}">
        <p14:creationId xmlns:p14="http://schemas.microsoft.com/office/powerpoint/2010/main" val="18760840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Differentiatie wetenschap</a:t>
            </a:r>
          </a:p>
        </p:txBody>
      </p:sp>
      <p:sp>
        <p:nvSpPr>
          <p:cNvPr id="3" name="Tijdelijke aanduiding voor inhoud 2"/>
          <p:cNvSpPr>
            <a:spLocks noGrp="1"/>
          </p:cNvSpPr>
          <p:nvPr>
            <p:ph idx="1"/>
          </p:nvPr>
        </p:nvSpPr>
        <p:spPr/>
        <p:txBody>
          <a:bodyPr>
            <a:normAutofit/>
          </a:bodyPr>
          <a:lstStyle/>
          <a:p>
            <a:pPr marL="0" indent="0">
              <a:buNone/>
            </a:pPr>
            <a:r>
              <a:rPr lang="nl-NL" dirty="0"/>
              <a:t>Ook mogelijk: mini-</a:t>
            </a:r>
            <a:r>
              <a:rPr lang="nl-NL" dirty="0" err="1"/>
              <a:t>aioto</a:t>
            </a:r>
            <a:endParaRPr lang="nl-NL" dirty="0"/>
          </a:p>
          <a:p>
            <a:pPr marL="0" indent="0">
              <a:buNone/>
            </a:pPr>
            <a:endParaRPr lang="nl-NL" dirty="0"/>
          </a:p>
          <a:p>
            <a:pPr marL="0" indent="0">
              <a:buNone/>
            </a:pPr>
            <a:r>
              <a:rPr lang="nl-NL" dirty="0"/>
              <a:t>Combinatie van 3 maanden differentiatie en maximaal 9 maanden betaald onderzoek</a:t>
            </a:r>
          </a:p>
          <a:p>
            <a:pPr marL="0" indent="0">
              <a:buNone/>
            </a:pPr>
            <a:endParaRPr lang="nl-NL" dirty="0"/>
          </a:p>
          <a:p>
            <a:endParaRPr lang="nl-NL" dirty="0"/>
          </a:p>
        </p:txBody>
      </p:sp>
    </p:spTree>
    <p:extLst>
      <p:ext uri="{BB962C8B-B14F-4D97-AF65-F5344CB8AC3E}">
        <p14:creationId xmlns:p14="http://schemas.microsoft.com/office/powerpoint/2010/main" val="3282027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60648"/>
            <a:ext cx="8229600" cy="1143000"/>
          </a:xfrm>
        </p:spPr>
        <p:txBody>
          <a:bodyPr/>
          <a:lstStyle/>
          <a:p>
            <a:r>
              <a:rPr lang="nl-NL" dirty="0"/>
              <a:t>Voorbeeld</a:t>
            </a:r>
          </a:p>
        </p:txBody>
      </p:sp>
      <p:pic>
        <p:nvPicPr>
          <p:cNvPr id="3" name="Afbeelding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5555" y="938334"/>
            <a:ext cx="6696744" cy="5298976"/>
          </a:xfrm>
          <a:prstGeom prst="rect">
            <a:avLst/>
          </a:prstGeom>
        </p:spPr>
      </p:pic>
    </p:spTree>
    <p:extLst>
      <p:ext uri="{BB962C8B-B14F-4D97-AF65-F5344CB8AC3E}">
        <p14:creationId xmlns:p14="http://schemas.microsoft.com/office/powerpoint/2010/main" val="3529107999"/>
      </p:ext>
    </p:extLst>
  </p:cSld>
  <p:clrMapOvr>
    <a:masterClrMapping/>
  </p:clrMapOvr>
</p:sld>
</file>

<file path=ppt/theme/theme1.xml><?xml version="1.0" encoding="utf-8"?>
<a:theme xmlns:a="http://schemas.openxmlformats.org/drawingml/2006/main" name="UMC PowerPoint NL">
  <a:themeElements>
    <a:clrScheme name="UMC + WKZ">
      <a:dk1>
        <a:srgbClr val="004285"/>
      </a:dk1>
      <a:lt1>
        <a:sysClr val="window" lastClr="FFFFFF"/>
      </a:lt1>
      <a:dk2>
        <a:srgbClr val="1191FA"/>
      </a:dk2>
      <a:lt2>
        <a:srgbClr val="FC6039"/>
      </a:lt2>
      <a:accent1>
        <a:srgbClr val="1191FA"/>
      </a:accent1>
      <a:accent2>
        <a:srgbClr val="FC6039"/>
      </a:accent2>
      <a:accent3>
        <a:srgbClr val="C2E4FF"/>
      </a:accent3>
      <a:accent4>
        <a:srgbClr val="F1D9D3"/>
      </a:accent4>
      <a:accent5>
        <a:srgbClr val="004285"/>
      </a:accent5>
      <a:accent6>
        <a:srgbClr val="D6E6D6"/>
      </a:accent6>
      <a:hlink>
        <a:srgbClr val="1A21D5"/>
      </a:hlink>
      <a:folHlink>
        <a:srgbClr val="1A21D5"/>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Lichtblauw 1">
      <a:srgbClr val="1191FA"/>
    </a:custClr>
    <a:custClr name="Oranje">
      <a:srgbClr val="FC6039"/>
    </a:custClr>
    <a:custClr name="Lichtblauw 2">
      <a:srgbClr val="C2E4FF"/>
    </a:custClr>
    <a:custClr name="Lichtoranje">
      <a:srgbClr val="F1D9D3"/>
    </a:custClr>
    <a:custClr name="Donkerblauw">
      <a:srgbClr val="004285"/>
    </a:custClr>
    <a:custClr name="Lichtgroen">
      <a:srgbClr val="D6E6D6"/>
    </a:custClr>
  </a:custClrLst>
  <a:extLst>
    <a:ext uri="{05A4C25C-085E-4340-85A3-A5531E510DB2}">
      <thm15:themeFamily xmlns:thm15="http://schemas.microsoft.com/office/thememl/2012/main" name="UMC_PPT_4x3_NL_Model_20210531.pptx" id="{909C5E73-AAB9-4AF3-BA4E-A4099CCDCF53}" vid="{0B1E4C1A-8257-4BF9-9CA2-06D3C1A67817}"/>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7">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A7D49C1D-13BC-42A4-A049-DF59F14CFD82}">
  <we:reference id="wa200000729" version="3.9.283.0" store="en-US" storeType="OMEX"/>
  <we:alternateReferences>
    <we:reference id="wa200000729" version="3.9.283.0" store="en-US"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3380EE803E00F468C456D22F1DAC440" ma:contentTypeVersion="4" ma:contentTypeDescription="Een nieuw document maken." ma:contentTypeScope="" ma:versionID="4bd3a19e68d4b23ad5790edd193c8715">
  <xsd:schema xmlns:xsd="http://www.w3.org/2001/XMLSchema" xmlns:xs="http://www.w3.org/2001/XMLSchema" xmlns:p="http://schemas.microsoft.com/office/2006/metadata/properties" xmlns:ns2="0eb0e7b1-949c-4f1f-ac59-911b233d786f" targetNamespace="http://schemas.microsoft.com/office/2006/metadata/properties" ma:root="true" ma:fieldsID="e69034a15536f702aaf4dc7606b5dca1" ns2:_="">
    <xsd:import namespace="0eb0e7b1-949c-4f1f-ac59-911b233d786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eb0e7b1-949c-4f1f-ac59-911b233d786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9A2D61B-03CE-4FC7-BD5D-63D1DBB2ADCB}">
  <ds:schemaRefs>
    <ds:schemaRef ds:uri="http://schemas.microsoft.com/sharepoint/v3/contenttype/forms"/>
  </ds:schemaRefs>
</ds:datastoreItem>
</file>

<file path=customXml/itemProps2.xml><?xml version="1.0" encoding="utf-8"?>
<ds:datastoreItem xmlns:ds="http://schemas.openxmlformats.org/officeDocument/2006/customXml" ds:itemID="{6B66A413-1AB2-4596-8346-335B611553F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eb0e7b1-949c-4f1f-ac59-911b233d786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0098E02-129E-4E4D-A48A-12F36A211BD1}">
  <ds:schemaRefs>
    <ds:schemaRef ds:uri="http://schemas.microsoft.com/office/2006/metadata/properties"/>
    <ds:schemaRef ds:uri="http://schemas.microsoft.com/office/2006/documentManagement/types"/>
    <ds:schemaRef ds:uri="http://purl.org/dc/dcmitype/"/>
    <ds:schemaRef ds:uri="http://www.w3.org/XML/1998/namespace"/>
    <ds:schemaRef ds:uri="http://schemas.microsoft.com/office/infopath/2007/PartnerControls"/>
    <ds:schemaRef ds:uri="http://schemas.openxmlformats.org/package/2006/metadata/core-properties"/>
    <ds:schemaRef ds:uri="0eb0e7b1-949c-4f1f-ac59-911b233d786f"/>
    <ds:schemaRef ds:uri="http://purl.org/dc/term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UMC PowerPoint NL</Template>
  <TotalTime>10</TotalTime>
  <Words>146</Words>
  <Application>Microsoft Office PowerPoint</Application>
  <PresentationFormat>Diavoorstelling (4:3)</PresentationFormat>
  <Paragraphs>34</Paragraphs>
  <Slides>10</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10</vt:i4>
      </vt:variant>
    </vt:vector>
  </HeadingPairs>
  <TitlesOfParts>
    <vt:vector size="14" baseType="lpstr">
      <vt:lpstr>Arial</vt:lpstr>
      <vt:lpstr>Calibri</vt:lpstr>
      <vt:lpstr>Open Sans</vt:lpstr>
      <vt:lpstr>UMC PowerPoint NL</vt:lpstr>
      <vt:lpstr>Differentatie wetenschap</vt:lpstr>
      <vt:lpstr>Onderzoeksafdeling Huisartsgeneeeskunde Julius Centrum </vt:lpstr>
      <vt:lpstr>Bijdrage met onderzoek aan richtlijnen</vt:lpstr>
      <vt:lpstr>Differentiatie wetenschap</vt:lpstr>
      <vt:lpstr>Differentiatie wetenschap</vt:lpstr>
      <vt:lpstr>Differentiatie wetenschap</vt:lpstr>
      <vt:lpstr>Differentiatie wetenschap</vt:lpstr>
      <vt:lpstr>Differentiatie wetenschap</vt:lpstr>
      <vt:lpstr>Voorbeeld</vt:lpstr>
      <vt:lpstr>Differentiatie wetenschap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Differentatie wetenschap</dc:title>
  <dc:creator>Bartelink, M.E.L. (Marie-Louise)</dc:creator>
  <cp:lastModifiedBy>Agterberg-2, R.S. (Renee)</cp:lastModifiedBy>
  <cp:revision>5</cp:revision>
  <dcterms:created xsi:type="dcterms:W3CDTF">2023-08-03T09:17:02Z</dcterms:created>
  <dcterms:modified xsi:type="dcterms:W3CDTF">2025-06-04T10:02:15Z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0x01010053380EE803E00F468C456D22F1DAC440</vt:lpwstr>
  </property>
</Properties>
</file>