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265" r:id="rId3"/>
    <p:sldId id="264" r:id="rId4"/>
    <p:sldId id="266" r:id="rId5"/>
    <p:sldId id="267" r:id="rId6"/>
    <p:sldId id="268" r:id="rId7"/>
    <p:sldId id="269" r:id="rId8"/>
    <p:sldId id="270" r:id="rId9"/>
    <p:sldId id="261" r:id="rId10"/>
    <p:sldId id="27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4" autoAdjust="0"/>
    <p:restoredTop sz="96189" autoAdjust="0"/>
  </p:normalViewPr>
  <p:slideViewPr>
    <p:cSldViewPr snapToGrid="0">
      <p:cViewPr varScale="1">
        <p:scale>
          <a:sx n="111" d="100"/>
          <a:sy n="111" d="100"/>
        </p:scale>
        <p:origin x="1872" y="192"/>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08-08-2023</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08-08-2023</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0.JP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7" name="Graphic 6">
            <a:extLst>
              <a:ext uri="{FF2B5EF4-FFF2-40B4-BE49-F238E27FC236}">
                <a16:creationId xmlns:a16="http://schemas.microsoft.com/office/drawing/2014/main" id="{B084BF6A-BD7D-4F8B-8F5F-5C352D7384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577" y="6251798"/>
            <a:ext cx="1200148" cy="348095"/>
          </a:xfrm>
          <a:prstGeom prst="rect">
            <a:avLst/>
          </a:prstGeom>
        </p:spPr>
      </p:pic>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7" y="333669"/>
            <a:ext cx="8258650"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799"/>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4699346" y="1427801"/>
            <a:ext cx="3999362" cy="335375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8" name="Groep 2">
            <a:extLst>
              <a:ext uri="{FF2B5EF4-FFF2-40B4-BE49-F238E27FC236}">
                <a16:creationId xmlns:a16="http://schemas.microsoft.com/office/drawing/2014/main" id="{677A2057-76B4-433D-B327-9A85D2E33A07}"/>
              </a:ext>
            </a:extLst>
          </p:cNvPr>
          <p:cNvGrpSpPr/>
          <p:nvPr userDrawn="1"/>
        </p:nvGrpSpPr>
        <p:grpSpPr>
          <a:xfrm>
            <a:off x="-2430152" y="0"/>
            <a:ext cx="2329217" cy="2718588"/>
            <a:chOff x="-2463800" y="0"/>
            <a:chExt cx="2329217" cy="2718588"/>
          </a:xfrm>
        </p:grpSpPr>
        <p:sp>
          <p:nvSpPr>
            <p:cNvPr id="36" name="Rectangle 106">
              <a:extLst>
                <a:ext uri="{FF2B5EF4-FFF2-40B4-BE49-F238E27FC236}">
                  <a16:creationId xmlns:a16="http://schemas.microsoft.com/office/drawing/2014/main" id="{A1921EE9-BB0A-4116-88B3-1071379BF72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7" name="Group 22">
              <a:extLst>
                <a:ext uri="{FF2B5EF4-FFF2-40B4-BE49-F238E27FC236}">
                  <a16:creationId xmlns:a16="http://schemas.microsoft.com/office/drawing/2014/main" id="{DD3EB9A6-5DD3-42C4-B2C4-9F5A56748118}"/>
                </a:ext>
              </a:extLst>
            </p:cNvPr>
            <p:cNvGrpSpPr/>
            <p:nvPr userDrawn="1"/>
          </p:nvGrpSpPr>
          <p:grpSpPr>
            <a:xfrm>
              <a:off x="-2318863" y="1050055"/>
              <a:ext cx="2044800" cy="534731"/>
              <a:chOff x="-2108199" y="3333735"/>
              <a:chExt cx="2314576" cy="605280"/>
            </a:xfrm>
          </p:grpSpPr>
          <p:grpSp>
            <p:nvGrpSpPr>
              <p:cNvPr id="38" name="Group 9">
                <a:extLst>
                  <a:ext uri="{FF2B5EF4-FFF2-40B4-BE49-F238E27FC236}">
                    <a16:creationId xmlns:a16="http://schemas.microsoft.com/office/drawing/2014/main" id="{F532AE17-E47B-4B4E-8120-2BFB086F4F1E}"/>
                  </a:ext>
                </a:extLst>
              </p:cNvPr>
              <p:cNvGrpSpPr/>
              <p:nvPr userDrawn="1"/>
            </p:nvGrpSpPr>
            <p:grpSpPr>
              <a:xfrm>
                <a:off x="-2108199" y="3333735"/>
                <a:ext cx="2314576" cy="605280"/>
                <a:chOff x="-1062434" y="2679700"/>
                <a:chExt cx="2314576" cy="605280"/>
              </a:xfrm>
            </p:grpSpPr>
            <p:pic>
              <p:nvPicPr>
                <p:cNvPr id="40" name="Picture 5">
                  <a:extLst>
                    <a:ext uri="{FF2B5EF4-FFF2-40B4-BE49-F238E27FC236}">
                      <a16:creationId xmlns:a16="http://schemas.microsoft.com/office/drawing/2014/main" id="{1287488D-1525-4125-B615-50B674A00DAE}"/>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41" name="Rectangle 21">
                  <a:extLst>
                    <a:ext uri="{FF2B5EF4-FFF2-40B4-BE49-F238E27FC236}">
                      <a16:creationId xmlns:a16="http://schemas.microsoft.com/office/drawing/2014/main" id="{A7045694-07FE-42DE-B25D-7B32A36BEC1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9" name="Graphic 19" descr="Close with solid fill">
                <a:extLst>
                  <a:ext uri="{FF2B5EF4-FFF2-40B4-BE49-F238E27FC236}">
                    <a16:creationId xmlns:a16="http://schemas.microsoft.com/office/drawing/2014/main" id="{F96867F3-EDE8-4652-AB8D-FA0575148E6C}"/>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52419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69"/>
            <a:ext cx="8258651"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800"/>
            <a:ext cx="4000091" cy="437528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4699348" y="1427801"/>
            <a:ext cx="3999359"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0" name="Groep 2">
            <a:extLst>
              <a:ext uri="{FF2B5EF4-FFF2-40B4-BE49-F238E27FC236}">
                <a16:creationId xmlns:a16="http://schemas.microsoft.com/office/drawing/2014/main" id="{78F27395-A98B-4276-B675-F00E68727DD2}"/>
              </a:ext>
            </a:extLst>
          </p:cNvPr>
          <p:cNvGrpSpPr/>
          <p:nvPr userDrawn="1"/>
        </p:nvGrpSpPr>
        <p:grpSpPr>
          <a:xfrm>
            <a:off x="-2430152" y="0"/>
            <a:ext cx="2329217" cy="2718588"/>
            <a:chOff x="-2463800" y="0"/>
            <a:chExt cx="2329217" cy="2718588"/>
          </a:xfrm>
        </p:grpSpPr>
        <p:sp>
          <p:nvSpPr>
            <p:cNvPr id="21" name="Rectangle 106">
              <a:extLst>
                <a:ext uri="{FF2B5EF4-FFF2-40B4-BE49-F238E27FC236}">
                  <a16:creationId xmlns:a16="http://schemas.microsoft.com/office/drawing/2014/main" id="{541451EC-1EDE-4B09-9AE1-728D9E02CC3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2" name="Group 22">
              <a:extLst>
                <a:ext uri="{FF2B5EF4-FFF2-40B4-BE49-F238E27FC236}">
                  <a16:creationId xmlns:a16="http://schemas.microsoft.com/office/drawing/2014/main" id="{3310BE4E-BBB9-4A43-8FC9-58B20FD8DDC0}"/>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E5890527-B2EB-4DA5-9088-1155D6D43E17}"/>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0577663E-8CC3-41A7-8C85-8E3155D4834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F7435BDE-E39C-4360-89C1-8D156E191B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2FD15ACB-F7E8-4188-B4A2-DF3BBA06A4E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954447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440057" y="1427799"/>
            <a:ext cx="4000092"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4699348" y="1427799"/>
            <a:ext cx="3999359"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1" name="Groep 2">
            <a:extLst>
              <a:ext uri="{FF2B5EF4-FFF2-40B4-BE49-F238E27FC236}">
                <a16:creationId xmlns:a16="http://schemas.microsoft.com/office/drawing/2014/main" id="{4BA8A93A-5F55-46FE-A5D6-155083768D42}"/>
              </a:ext>
            </a:extLst>
          </p:cNvPr>
          <p:cNvGrpSpPr/>
          <p:nvPr userDrawn="1"/>
        </p:nvGrpSpPr>
        <p:grpSpPr>
          <a:xfrm>
            <a:off x="-2430152" y="0"/>
            <a:ext cx="2329217" cy="2718588"/>
            <a:chOff x="-2463800" y="0"/>
            <a:chExt cx="2329217" cy="2718588"/>
          </a:xfrm>
        </p:grpSpPr>
        <p:sp>
          <p:nvSpPr>
            <p:cNvPr id="22" name="Rectangle 106">
              <a:extLst>
                <a:ext uri="{FF2B5EF4-FFF2-40B4-BE49-F238E27FC236}">
                  <a16:creationId xmlns:a16="http://schemas.microsoft.com/office/drawing/2014/main" id="{E1E35588-4313-4CFD-809F-BED5F68D66E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760326DB-2C41-4CF8-B458-490B9D734262}"/>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696E796-D4BF-4D4D-B61C-C4D64B37E8CF}"/>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7724A7A8-1DFE-4B0B-806D-E6D8100D8A41}"/>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50D0F76C-0E2F-4000-999F-B82AEEFE44A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718C6086-25FA-4183-B829-874EC7300B6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660470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800"/>
            <a:ext cx="4000091"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4699348" y="1427800"/>
            <a:ext cx="3999360" cy="3355200"/>
          </a:xfrm>
          <a:blipFill>
            <a:blip r:embed="rId4">
              <a:extLst>
                <a:ext uri="{96DAC541-7B7A-43D3-8B79-37D633B846F1}">
                  <asvg:svgBlip xmlns:asvg="http://schemas.microsoft.com/office/drawing/2016/SVG/main" r:embed="rId5"/>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0" name="Groep 2">
            <a:extLst>
              <a:ext uri="{FF2B5EF4-FFF2-40B4-BE49-F238E27FC236}">
                <a16:creationId xmlns:a16="http://schemas.microsoft.com/office/drawing/2014/main" id="{F6107713-5F01-4E6D-9E72-B0C44195686C}"/>
              </a:ext>
            </a:extLst>
          </p:cNvPr>
          <p:cNvGrpSpPr/>
          <p:nvPr userDrawn="1"/>
        </p:nvGrpSpPr>
        <p:grpSpPr>
          <a:xfrm>
            <a:off x="-2430152" y="0"/>
            <a:ext cx="2329217" cy="2718588"/>
            <a:chOff x="-2463800" y="0"/>
            <a:chExt cx="2329217" cy="2718588"/>
          </a:xfrm>
        </p:grpSpPr>
        <p:sp>
          <p:nvSpPr>
            <p:cNvPr id="21" name="Rectangle 106">
              <a:extLst>
                <a:ext uri="{FF2B5EF4-FFF2-40B4-BE49-F238E27FC236}">
                  <a16:creationId xmlns:a16="http://schemas.microsoft.com/office/drawing/2014/main" id="{2EE6B1E9-4D2E-43E8-BEAB-78EC593DD2EE}"/>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2" name="Group 22">
              <a:extLst>
                <a:ext uri="{FF2B5EF4-FFF2-40B4-BE49-F238E27FC236}">
                  <a16:creationId xmlns:a16="http://schemas.microsoft.com/office/drawing/2014/main" id="{D19951D5-8A3F-4077-A537-E4186D31CE2F}"/>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A3427D94-1E61-4038-B04A-AAB263E1EDA1}"/>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DA776DA9-B9DA-464C-B10A-81C973CD7908}"/>
                    </a:ext>
                  </a:extLst>
                </p:cNvPr>
                <p:cNvPicPr>
                  <a:picLocks noChangeAspect="1"/>
                </p:cNvPicPr>
                <p:nvPr userDrawn="1"/>
              </p:nvPicPr>
              <p:blipFill rotWithShape="1">
                <a:blip r:embed="rId6"/>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456C3A20-69A8-4665-8998-FC309E39B463}"/>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D1301B2B-6579-4D13-938B-4906FD7880A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3482176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26FA0116-5605-4EAB-B17E-403A6B16BFFC}"/>
              </a:ext>
            </a:extLst>
          </p:cNvPr>
          <p:cNvSpPr>
            <a:spLocks noGrp="1"/>
          </p:cNvSpPr>
          <p:nvPr>
            <p:ph type="pic" sz="quarter" idx="12" hasCustomPrompt="1"/>
          </p:nvPr>
        </p:nvSpPr>
        <p:spPr>
          <a:xfrm>
            <a:off x="4694486" y="1427799"/>
            <a:ext cx="3999600" cy="4052559"/>
          </a:xfrm>
          <a:custGeom>
            <a:avLst/>
            <a:gdLst>
              <a:gd name="connsiteX0" fmla="*/ 0 w 3999600"/>
              <a:gd name="connsiteY0" fmla="*/ 0 h 4052559"/>
              <a:gd name="connsiteX1" fmla="*/ 3733027 w 3999600"/>
              <a:gd name="connsiteY1" fmla="*/ 0 h 4052559"/>
              <a:gd name="connsiteX2" fmla="*/ 3999600 w 3999600"/>
              <a:gd name="connsiteY2" fmla="*/ 266573 h 4052559"/>
              <a:gd name="connsiteX3" fmla="*/ 3999600 w 3999600"/>
              <a:gd name="connsiteY3" fmla="*/ 4052559 h 4052559"/>
              <a:gd name="connsiteX4" fmla="*/ 266573 w 3999600"/>
              <a:gd name="connsiteY4" fmla="*/ 4052559 h 4052559"/>
              <a:gd name="connsiteX5" fmla="*/ 0 w 3999600"/>
              <a:gd name="connsiteY5" fmla="*/ 3785986 h 405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9600" h="4052559">
                <a:moveTo>
                  <a:pt x="0" y="0"/>
                </a:moveTo>
                <a:lnTo>
                  <a:pt x="3733027" y="0"/>
                </a:lnTo>
                <a:cubicBezTo>
                  <a:pt x="3880251" y="0"/>
                  <a:pt x="3999600" y="119349"/>
                  <a:pt x="3999600" y="266573"/>
                </a:cubicBezTo>
                <a:lnTo>
                  <a:pt x="3999600" y="4052559"/>
                </a:lnTo>
                <a:lnTo>
                  <a:pt x="266573" y="4052559"/>
                </a:lnTo>
                <a:cubicBezTo>
                  <a:pt x="119349" y="4052559"/>
                  <a:pt x="0" y="3933210"/>
                  <a:pt x="0" y="3785986"/>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4990014" y="5590319"/>
            <a:ext cx="3525333" cy="212767"/>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440056" y="1427800"/>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30152" y="2996043"/>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51" name="Groep 24">
            <a:extLst>
              <a:ext uri="{FF2B5EF4-FFF2-40B4-BE49-F238E27FC236}">
                <a16:creationId xmlns:a16="http://schemas.microsoft.com/office/drawing/2014/main" id="{170BCE3C-28F7-4043-A9E0-F2D6AB6B9F74}"/>
              </a:ext>
            </a:extLst>
          </p:cNvPr>
          <p:cNvGrpSpPr/>
          <p:nvPr userDrawn="1"/>
        </p:nvGrpSpPr>
        <p:grpSpPr>
          <a:xfrm>
            <a:off x="9247577" y="1"/>
            <a:ext cx="2329217" cy="5718810"/>
            <a:chOff x="12326583" y="1"/>
            <a:chExt cx="2329217" cy="5718810"/>
          </a:xfrm>
        </p:grpSpPr>
        <p:sp>
          <p:nvSpPr>
            <p:cNvPr id="52" name="Rectangle 106">
              <a:extLst>
                <a:ext uri="{FF2B5EF4-FFF2-40B4-BE49-F238E27FC236}">
                  <a16:creationId xmlns:a16="http://schemas.microsoft.com/office/drawing/2014/main" id="{D6C6C6D4-4E5C-4086-8E91-B36F80B0C5A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53" name="Groep 26">
              <a:extLst>
                <a:ext uri="{FF2B5EF4-FFF2-40B4-BE49-F238E27FC236}">
                  <a16:creationId xmlns:a16="http://schemas.microsoft.com/office/drawing/2014/main" id="{EF7F2D1A-149A-4368-9DF0-840737F42033}"/>
                </a:ext>
              </a:extLst>
            </p:cNvPr>
            <p:cNvGrpSpPr>
              <a:grpSpLocks noChangeAspect="1"/>
            </p:cNvGrpSpPr>
            <p:nvPr userDrawn="1"/>
          </p:nvGrpSpPr>
          <p:grpSpPr>
            <a:xfrm>
              <a:off x="12616299" y="4739224"/>
              <a:ext cx="1766851" cy="793244"/>
              <a:chOff x="2766083" y="6357983"/>
              <a:chExt cx="1485890" cy="667104"/>
            </a:xfrm>
          </p:grpSpPr>
          <p:pic>
            <p:nvPicPr>
              <p:cNvPr id="65" name="Picture 15">
                <a:extLst>
                  <a:ext uri="{FF2B5EF4-FFF2-40B4-BE49-F238E27FC236}">
                    <a16:creationId xmlns:a16="http://schemas.microsoft.com/office/drawing/2014/main" id="{97482B9C-04E3-4071-BF84-DB8730333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66" name="Picture 18">
                <a:extLst>
                  <a:ext uri="{FF2B5EF4-FFF2-40B4-BE49-F238E27FC236}">
                    <a16:creationId xmlns:a16="http://schemas.microsoft.com/office/drawing/2014/main" id="{701F9A47-D76C-43DF-9F33-572222B07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67" name="Picture 19">
                <a:extLst>
                  <a:ext uri="{FF2B5EF4-FFF2-40B4-BE49-F238E27FC236}">
                    <a16:creationId xmlns:a16="http://schemas.microsoft.com/office/drawing/2014/main" id="{AA0AACD5-F23A-4263-B6AD-C37F36556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68" name="Straight Arrow Connector 23">
                <a:extLst>
                  <a:ext uri="{FF2B5EF4-FFF2-40B4-BE49-F238E27FC236}">
                    <a16:creationId xmlns:a16="http://schemas.microsoft.com/office/drawing/2014/main" id="{7AEBECAF-B419-47B9-B097-CB179FB161C8}"/>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24">
                <a:extLst>
                  <a:ext uri="{FF2B5EF4-FFF2-40B4-BE49-F238E27FC236}">
                    <a16:creationId xmlns:a16="http://schemas.microsoft.com/office/drawing/2014/main" id="{F404A05B-6E81-4A0E-8F15-C362D47F5524}"/>
                  </a:ext>
                </a:extLst>
              </p:cNvPr>
              <p:cNvCxnSpPr>
                <a:stCxn id="65" idx="0"/>
                <a:endCxn id="6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26">
                <a:extLst>
                  <a:ext uri="{FF2B5EF4-FFF2-40B4-BE49-F238E27FC236}">
                    <a16:creationId xmlns:a16="http://schemas.microsoft.com/office/drawing/2014/main" id="{DDA68ECD-C5FB-4C33-977F-32EBEB8EC589}"/>
                  </a:ext>
                </a:extLst>
              </p:cNvPr>
              <p:cNvCxnSpPr>
                <a:stCxn id="65" idx="3"/>
                <a:endCxn id="6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27">
                <a:extLst>
                  <a:ext uri="{FF2B5EF4-FFF2-40B4-BE49-F238E27FC236}">
                    <a16:creationId xmlns:a16="http://schemas.microsoft.com/office/drawing/2014/main" id="{973A7BFD-7688-4C7D-89EC-E9AAF28C55A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Oval 28">
                <a:extLst>
                  <a:ext uri="{FF2B5EF4-FFF2-40B4-BE49-F238E27FC236}">
                    <a16:creationId xmlns:a16="http://schemas.microsoft.com/office/drawing/2014/main" id="{FEC892A9-EAB9-4E9B-A714-33F2B5438B4D}"/>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54" name="Groep 27">
              <a:extLst>
                <a:ext uri="{FF2B5EF4-FFF2-40B4-BE49-F238E27FC236}">
                  <a16:creationId xmlns:a16="http://schemas.microsoft.com/office/drawing/2014/main" id="{DED69006-DA22-4810-B41F-9EBD19A50680}"/>
                </a:ext>
              </a:extLst>
            </p:cNvPr>
            <p:cNvGrpSpPr/>
            <p:nvPr userDrawn="1"/>
          </p:nvGrpSpPr>
          <p:grpSpPr>
            <a:xfrm>
              <a:off x="12610022" y="1108316"/>
              <a:ext cx="425380" cy="577954"/>
              <a:chOff x="-37364" y="4061531"/>
              <a:chExt cx="571037" cy="775855"/>
            </a:xfrm>
          </p:grpSpPr>
          <p:pic>
            <p:nvPicPr>
              <p:cNvPr id="56" name="Afbeelding 29">
                <a:extLst>
                  <a:ext uri="{FF2B5EF4-FFF2-40B4-BE49-F238E27FC236}">
                    <a16:creationId xmlns:a16="http://schemas.microsoft.com/office/drawing/2014/main" id="{06FA0E8D-CE74-4DA0-8047-D2B7015CDDC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7" name="Rectangle 21">
                <a:extLst>
                  <a:ext uri="{FF2B5EF4-FFF2-40B4-BE49-F238E27FC236}">
                    <a16:creationId xmlns:a16="http://schemas.microsoft.com/office/drawing/2014/main" id="{4986388E-E2B0-4477-8C1F-C68CFCE888E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5" name="Afbeelding 28">
              <a:extLst>
                <a:ext uri="{FF2B5EF4-FFF2-40B4-BE49-F238E27FC236}">
                  <a16:creationId xmlns:a16="http://schemas.microsoft.com/office/drawing/2014/main" id="{8E47018B-D3D2-4C29-B12C-038CE594EC1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74" name="Groep 2">
            <a:extLst>
              <a:ext uri="{FF2B5EF4-FFF2-40B4-BE49-F238E27FC236}">
                <a16:creationId xmlns:a16="http://schemas.microsoft.com/office/drawing/2014/main" id="{C83A82D9-8ADC-4343-877F-C44CCB9B1CEE}"/>
              </a:ext>
            </a:extLst>
          </p:cNvPr>
          <p:cNvGrpSpPr/>
          <p:nvPr userDrawn="1"/>
        </p:nvGrpSpPr>
        <p:grpSpPr>
          <a:xfrm>
            <a:off x="-2430152" y="0"/>
            <a:ext cx="2329217" cy="2718588"/>
            <a:chOff x="-2463800" y="0"/>
            <a:chExt cx="2329217" cy="2718588"/>
          </a:xfrm>
        </p:grpSpPr>
        <p:sp>
          <p:nvSpPr>
            <p:cNvPr id="75" name="Rectangle 106">
              <a:extLst>
                <a:ext uri="{FF2B5EF4-FFF2-40B4-BE49-F238E27FC236}">
                  <a16:creationId xmlns:a16="http://schemas.microsoft.com/office/drawing/2014/main" id="{88106414-AD3F-4443-B408-323417025B9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76" name="Group 22">
              <a:extLst>
                <a:ext uri="{FF2B5EF4-FFF2-40B4-BE49-F238E27FC236}">
                  <a16:creationId xmlns:a16="http://schemas.microsoft.com/office/drawing/2014/main" id="{8DA47A5C-3A58-42E5-BFC2-A9BFA0018CF4}"/>
                </a:ext>
              </a:extLst>
            </p:cNvPr>
            <p:cNvGrpSpPr/>
            <p:nvPr userDrawn="1"/>
          </p:nvGrpSpPr>
          <p:grpSpPr>
            <a:xfrm>
              <a:off x="-2318863" y="1050055"/>
              <a:ext cx="2044800" cy="534731"/>
              <a:chOff x="-2108199" y="3333735"/>
              <a:chExt cx="2314576" cy="605280"/>
            </a:xfrm>
          </p:grpSpPr>
          <p:grpSp>
            <p:nvGrpSpPr>
              <p:cNvPr id="77" name="Group 9">
                <a:extLst>
                  <a:ext uri="{FF2B5EF4-FFF2-40B4-BE49-F238E27FC236}">
                    <a16:creationId xmlns:a16="http://schemas.microsoft.com/office/drawing/2014/main" id="{70D8092D-C31E-4F3A-8FFA-C927A8E82CE3}"/>
                  </a:ext>
                </a:extLst>
              </p:cNvPr>
              <p:cNvGrpSpPr/>
              <p:nvPr userDrawn="1"/>
            </p:nvGrpSpPr>
            <p:grpSpPr>
              <a:xfrm>
                <a:off x="-2108199" y="3333735"/>
                <a:ext cx="2314576" cy="605280"/>
                <a:chOff x="-1062434" y="2679700"/>
                <a:chExt cx="2314576" cy="605280"/>
              </a:xfrm>
            </p:grpSpPr>
            <p:pic>
              <p:nvPicPr>
                <p:cNvPr id="79" name="Picture 5">
                  <a:extLst>
                    <a:ext uri="{FF2B5EF4-FFF2-40B4-BE49-F238E27FC236}">
                      <a16:creationId xmlns:a16="http://schemas.microsoft.com/office/drawing/2014/main" id="{2234A63B-6ADE-44CF-A23E-2B625B726376}"/>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80" name="Rectangle 21">
                  <a:extLst>
                    <a:ext uri="{FF2B5EF4-FFF2-40B4-BE49-F238E27FC236}">
                      <a16:creationId xmlns:a16="http://schemas.microsoft.com/office/drawing/2014/main" id="{F29B8838-86D6-453B-A10A-0BC547095009}"/>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8" name="Graphic 19" descr="Close with solid fill">
                <a:extLst>
                  <a:ext uri="{FF2B5EF4-FFF2-40B4-BE49-F238E27FC236}">
                    <a16:creationId xmlns:a16="http://schemas.microsoft.com/office/drawing/2014/main" id="{B592E08A-AA7A-4847-A3F6-F74F38A91CD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4252425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A7C586DD-D6F1-4D22-AEBA-087989C14CA6}"/>
              </a:ext>
            </a:extLst>
          </p:cNvPr>
          <p:cNvSpPr>
            <a:spLocks noGrp="1"/>
          </p:cNvSpPr>
          <p:nvPr>
            <p:ph type="pic" sz="quarter" idx="14" hasCustomPrompt="1"/>
          </p:nvPr>
        </p:nvSpPr>
        <p:spPr>
          <a:xfrm>
            <a:off x="4694486" y="-10955"/>
            <a:ext cx="4449514" cy="5505323"/>
          </a:xfrm>
          <a:custGeom>
            <a:avLst/>
            <a:gdLst>
              <a:gd name="connsiteX0" fmla="*/ 0 w 4449514"/>
              <a:gd name="connsiteY0" fmla="*/ 0 h 5505323"/>
              <a:gd name="connsiteX1" fmla="*/ 4449514 w 4449514"/>
              <a:gd name="connsiteY1" fmla="*/ 0 h 5505323"/>
              <a:gd name="connsiteX2" fmla="*/ 4449514 w 4449514"/>
              <a:gd name="connsiteY2" fmla="*/ 5505323 h 5505323"/>
              <a:gd name="connsiteX3" fmla="*/ 413081 w 4449514"/>
              <a:gd name="connsiteY3" fmla="*/ 5505323 h 5505323"/>
              <a:gd name="connsiteX4" fmla="*/ 0 w 4449514"/>
              <a:gd name="connsiteY4" fmla="*/ 5092242 h 550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514" h="5505323">
                <a:moveTo>
                  <a:pt x="0" y="0"/>
                </a:moveTo>
                <a:lnTo>
                  <a:pt x="4449514" y="0"/>
                </a:lnTo>
                <a:lnTo>
                  <a:pt x="4449514" y="5505323"/>
                </a:lnTo>
                <a:lnTo>
                  <a:pt x="413081" y="5505323"/>
                </a:lnTo>
                <a:cubicBezTo>
                  <a:pt x="184943" y="5505323"/>
                  <a:pt x="0" y="5320380"/>
                  <a:pt x="0" y="5092242"/>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4000091" cy="581777"/>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4990014" y="5590319"/>
            <a:ext cx="3525333" cy="212767"/>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440056" y="1427800"/>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30152" y="2996043"/>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51" name="Groep 24">
            <a:extLst>
              <a:ext uri="{FF2B5EF4-FFF2-40B4-BE49-F238E27FC236}">
                <a16:creationId xmlns:a16="http://schemas.microsoft.com/office/drawing/2014/main" id="{170BCE3C-28F7-4043-A9E0-F2D6AB6B9F74}"/>
              </a:ext>
            </a:extLst>
          </p:cNvPr>
          <p:cNvGrpSpPr/>
          <p:nvPr userDrawn="1"/>
        </p:nvGrpSpPr>
        <p:grpSpPr>
          <a:xfrm>
            <a:off x="9247577" y="1"/>
            <a:ext cx="2329217" cy="5718810"/>
            <a:chOff x="12326583" y="1"/>
            <a:chExt cx="2329217" cy="5718810"/>
          </a:xfrm>
        </p:grpSpPr>
        <p:sp>
          <p:nvSpPr>
            <p:cNvPr id="52" name="Rectangle 106">
              <a:extLst>
                <a:ext uri="{FF2B5EF4-FFF2-40B4-BE49-F238E27FC236}">
                  <a16:creationId xmlns:a16="http://schemas.microsoft.com/office/drawing/2014/main" id="{D6C6C6D4-4E5C-4086-8E91-B36F80B0C5A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53" name="Groep 26">
              <a:extLst>
                <a:ext uri="{FF2B5EF4-FFF2-40B4-BE49-F238E27FC236}">
                  <a16:creationId xmlns:a16="http://schemas.microsoft.com/office/drawing/2014/main" id="{EF7F2D1A-149A-4368-9DF0-840737F42033}"/>
                </a:ext>
              </a:extLst>
            </p:cNvPr>
            <p:cNvGrpSpPr>
              <a:grpSpLocks noChangeAspect="1"/>
            </p:cNvGrpSpPr>
            <p:nvPr userDrawn="1"/>
          </p:nvGrpSpPr>
          <p:grpSpPr>
            <a:xfrm>
              <a:off x="12616299" y="4739224"/>
              <a:ext cx="1766851" cy="793244"/>
              <a:chOff x="2766083" y="6357983"/>
              <a:chExt cx="1485890" cy="667104"/>
            </a:xfrm>
          </p:grpSpPr>
          <p:pic>
            <p:nvPicPr>
              <p:cNvPr id="65" name="Picture 15">
                <a:extLst>
                  <a:ext uri="{FF2B5EF4-FFF2-40B4-BE49-F238E27FC236}">
                    <a16:creationId xmlns:a16="http://schemas.microsoft.com/office/drawing/2014/main" id="{97482B9C-04E3-4071-BF84-DB8730333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66" name="Picture 18">
                <a:extLst>
                  <a:ext uri="{FF2B5EF4-FFF2-40B4-BE49-F238E27FC236}">
                    <a16:creationId xmlns:a16="http://schemas.microsoft.com/office/drawing/2014/main" id="{701F9A47-D76C-43DF-9F33-572222B07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67" name="Picture 19">
                <a:extLst>
                  <a:ext uri="{FF2B5EF4-FFF2-40B4-BE49-F238E27FC236}">
                    <a16:creationId xmlns:a16="http://schemas.microsoft.com/office/drawing/2014/main" id="{AA0AACD5-F23A-4263-B6AD-C37F36556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68" name="Straight Arrow Connector 23">
                <a:extLst>
                  <a:ext uri="{FF2B5EF4-FFF2-40B4-BE49-F238E27FC236}">
                    <a16:creationId xmlns:a16="http://schemas.microsoft.com/office/drawing/2014/main" id="{7AEBECAF-B419-47B9-B097-CB179FB161C8}"/>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24">
                <a:extLst>
                  <a:ext uri="{FF2B5EF4-FFF2-40B4-BE49-F238E27FC236}">
                    <a16:creationId xmlns:a16="http://schemas.microsoft.com/office/drawing/2014/main" id="{F404A05B-6E81-4A0E-8F15-C362D47F5524}"/>
                  </a:ext>
                </a:extLst>
              </p:cNvPr>
              <p:cNvCxnSpPr>
                <a:stCxn id="65" idx="0"/>
                <a:endCxn id="6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26">
                <a:extLst>
                  <a:ext uri="{FF2B5EF4-FFF2-40B4-BE49-F238E27FC236}">
                    <a16:creationId xmlns:a16="http://schemas.microsoft.com/office/drawing/2014/main" id="{DDA68ECD-C5FB-4C33-977F-32EBEB8EC589}"/>
                  </a:ext>
                </a:extLst>
              </p:cNvPr>
              <p:cNvCxnSpPr>
                <a:stCxn id="65" idx="3"/>
                <a:endCxn id="6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27">
                <a:extLst>
                  <a:ext uri="{FF2B5EF4-FFF2-40B4-BE49-F238E27FC236}">
                    <a16:creationId xmlns:a16="http://schemas.microsoft.com/office/drawing/2014/main" id="{973A7BFD-7688-4C7D-89EC-E9AAF28C55A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Oval 28">
                <a:extLst>
                  <a:ext uri="{FF2B5EF4-FFF2-40B4-BE49-F238E27FC236}">
                    <a16:creationId xmlns:a16="http://schemas.microsoft.com/office/drawing/2014/main" id="{FEC892A9-EAB9-4E9B-A714-33F2B5438B4D}"/>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54" name="Groep 27">
              <a:extLst>
                <a:ext uri="{FF2B5EF4-FFF2-40B4-BE49-F238E27FC236}">
                  <a16:creationId xmlns:a16="http://schemas.microsoft.com/office/drawing/2014/main" id="{DED69006-DA22-4810-B41F-9EBD19A50680}"/>
                </a:ext>
              </a:extLst>
            </p:cNvPr>
            <p:cNvGrpSpPr/>
            <p:nvPr userDrawn="1"/>
          </p:nvGrpSpPr>
          <p:grpSpPr>
            <a:xfrm>
              <a:off x="12610022" y="1108316"/>
              <a:ext cx="425380" cy="577954"/>
              <a:chOff x="-37364" y="4061531"/>
              <a:chExt cx="571037" cy="775855"/>
            </a:xfrm>
          </p:grpSpPr>
          <p:pic>
            <p:nvPicPr>
              <p:cNvPr id="56" name="Afbeelding 29">
                <a:extLst>
                  <a:ext uri="{FF2B5EF4-FFF2-40B4-BE49-F238E27FC236}">
                    <a16:creationId xmlns:a16="http://schemas.microsoft.com/office/drawing/2014/main" id="{06FA0E8D-CE74-4DA0-8047-D2B7015CDDC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7" name="Rectangle 21">
                <a:extLst>
                  <a:ext uri="{FF2B5EF4-FFF2-40B4-BE49-F238E27FC236}">
                    <a16:creationId xmlns:a16="http://schemas.microsoft.com/office/drawing/2014/main" id="{4986388E-E2B0-4477-8C1F-C68CFCE888E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5" name="Afbeelding 28">
              <a:extLst>
                <a:ext uri="{FF2B5EF4-FFF2-40B4-BE49-F238E27FC236}">
                  <a16:creationId xmlns:a16="http://schemas.microsoft.com/office/drawing/2014/main" id="{8E47018B-D3D2-4C29-B12C-038CE594EC1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74" name="Groep 2">
            <a:extLst>
              <a:ext uri="{FF2B5EF4-FFF2-40B4-BE49-F238E27FC236}">
                <a16:creationId xmlns:a16="http://schemas.microsoft.com/office/drawing/2014/main" id="{C83A82D9-8ADC-4343-877F-C44CCB9B1CEE}"/>
              </a:ext>
            </a:extLst>
          </p:cNvPr>
          <p:cNvGrpSpPr/>
          <p:nvPr userDrawn="1"/>
        </p:nvGrpSpPr>
        <p:grpSpPr>
          <a:xfrm>
            <a:off x="-2430152" y="0"/>
            <a:ext cx="2329217" cy="2718588"/>
            <a:chOff x="-2463800" y="0"/>
            <a:chExt cx="2329217" cy="2718588"/>
          </a:xfrm>
        </p:grpSpPr>
        <p:sp>
          <p:nvSpPr>
            <p:cNvPr id="75" name="Rectangle 106">
              <a:extLst>
                <a:ext uri="{FF2B5EF4-FFF2-40B4-BE49-F238E27FC236}">
                  <a16:creationId xmlns:a16="http://schemas.microsoft.com/office/drawing/2014/main" id="{88106414-AD3F-4443-B408-323417025B9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76" name="Group 22">
              <a:extLst>
                <a:ext uri="{FF2B5EF4-FFF2-40B4-BE49-F238E27FC236}">
                  <a16:creationId xmlns:a16="http://schemas.microsoft.com/office/drawing/2014/main" id="{8DA47A5C-3A58-42E5-BFC2-A9BFA0018CF4}"/>
                </a:ext>
              </a:extLst>
            </p:cNvPr>
            <p:cNvGrpSpPr/>
            <p:nvPr userDrawn="1"/>
          </p:nvGrpSpPr>
          <p:grpSpPr>
            <a:xfrm>
              <a:off x="-2318863" y="1050055"/>
              <a:ext cx="2044800" cy="534731"/>
              <a:chOff x="-2108199" y="3333735"/>
              <a:chExt cx="2314576" cy="605280"/>
            </a:xfrm>
          </p:grpSpPr>
          <p:grpSp>
            <p:nvGrpSpPr>
              <p:cNvPr id="77" name="Group 9">
                <a:extLst>
                  <a:ext uri="{FF2B5EF4-FFF2-40B4-BE49-F238E27FC236}">
                    <a16:creationId xmlns:a16="http://schemas.microsoft.com/office/drawing/2014/main" id="{70D8092D-C31E-4F3A-8FFA-C927A8E82CE3}"/>
                  </a:ext>
                </a:extLst>
              </p:cNvPr>
              <p:cNvGrpSpPr/>
              <p:nvPr userDrawn="1"/>
            </p:nvGrpSpPr>
            <p:grpSpPr>
              <a:xfrm>
                <a:off x="-2108199" y="3333735"/>
                <a:ext cx="2314576" cy="605280"/>
                <a:chOff x="-1062434" y="2679700"/>
                <a:chExt cx="2314576" cy="605280"/>
              </a:xfrm>
            </p:grpSpPr>
            <p:pic>
              <p:nvPicPr>
                <p:cNvPr id="79" name="Picture 5">
                  <a:extLst>
                    <a:ext uri="{FF2B5EF4-FFF2-40B4-BE49-F238E27FC236}">
                      <a16:creationId xmlns:a16="http://schemas.microsoft.com/office/drawing/2014/main" id="{2234A63B-6ADE-44CF-A23E-2B625B726376}"/>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80" name="Rectangle 21">
                  <a:extLst>
                    <a:ext uri="{FF2B5EF4-FFF2-40B4-BE49-F238E27FC236}">
                      <a16:creationId xmlns:a16="http://schemas.microsoft.com/office/drawing/2014/main" id="{F29B8838-86D6-453B-A10A-0BC547095009}"/>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8" name="Graphic 19" descr="Close with solid fill">
                <a:extLst>
                  <a:ext uri="{FF2B5EF4-FFF2-40B4-BE49-F238E27FC236}">
                    <a16:creationId xmlns:a16="http://schemas.microsoft.com/office/drawing/2014/main" id="{B592E08A-AA7A-4847-A3F6-F74F38A91CD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3082805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2F1183-AB88-4675-82A9-EDDF231CF3F3}"/>
              </a:ext>
            </a:extLst>
          </p:cNvPr>
          <p:cNvSpPr/>
          <p:nvPr userDrawn="1"/>
        </p:nvSpPr>
        <p:spPr>
          <a:xfrm>
            <a:off x="0" y="0"/>
            <a:ext cx="9144000" cy="5494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icture Placeholder 41">
            <a:extLst>
              <a:ext uri="{FF2B5EF4-FFF2-40B4-BE49-F238E27FC236}">
                <a16:creationId xmlns:a16="http://schemas.microsoft.com/office/drawing/2014/main" id="{7627E149-EDF5-4926-B5CB-9EC49651D605}"/>
              </a:ext>
            </a:extLst>
          </p:cNvPr>
          <p:cNvSpPr>
            <a:spLocks noGrp="1"/>
          </p:cNvSpPr>
          <p:nvPr>
            <p:ph type="pic" sz="quarter" idx="12" hasCustomPrompt="1"/>
          </p:nvPr>
        </p:nvSpPr>
        <p:spPr>
          <a:xfrm>
            <a:off x="447678" y="-10955"/>
            <a:ext cx="8696322" cy="5505323"/>
          </a:xfrm>
          <a:custGeom>
            <a:avLst/>
            <a:gdLst>
              <a:gd name="connsiteX0" fmla="*/ 0 w 8696322"/>
              <a:gd name="connsiteY0" fmla="*/ 0 h 5505323"/>
              <a:gd name="connsiteX1" fmla="*/ 8696322 w 8696322"/>
              <a:gd name="connsiteY1" fmla="*/ 0 h 5505323"/>
              <a:gd name="connsiteX2" fmla="*/ 8696322 w 8696322"/>
              <a:gd name="connsiteY2" fmla="*/ 5505323 h 5505323"/>
              <a:gd name="connsiteX3" fmla="*/ 413081 w 8696322"/>
              <a:gd name="connsiteY3" fmla="*/ 5505323 h 5505323"/>
              <a:gd name="connsiteX4" fmla="*/ 0 w 8696322"/>
              <a:gd name="connsiteY4" fmla="*/ 5092242 h 550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6322" h="5505323">
                <a:moveTo>
                  <a:pt x="0" y="0"/>
                </a:moveTo>
                <a:lnTo>
                  <a:pt x="8696322" y="0"/>
                </a:lnTo>
                <a:lnTo>
                  <a:pt x="8696322" y="5505323"/>
                </a:lnTo>
                <a:lnTo>
                  <a:pt x="413081" y="5505323"/>
                </a:lnTo>
                <a:cubicBezTo>
                  <a:pt x="184943" y="5505323"/>
                  <a:pt x="0" y="5320380"/>
                  <a:pt x="0" y="5092242"/>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876566" y="5628506"/>
            <a:ext cx="7822142" cy="172219"/>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8" name="Groep 24">
            <a:extLst>
              <a:ext uri="{FF2B5EF4-FFF2-40B4-BE49-F238E27FC236}">
                <a16:creationId xmlns:a16="http://schemas.microsoft.com/office/drawing/2014/main" id="{8FEE16C0-0649-4E5C-94E5-51C29D83804D}"/>
              </a:ext>
            </a:extLst>
          </p:cNvPr>
          <p:cNvGrpSpPr/>
          <p:nvPr userDrawn="1"/>
        </p:nvGrpSpPr>
        <p:grpSpPr>
          <a:xfrm>
            <a:off x="9247577" y="1"/>
            <a:ext cx="2329217" cy="5718810"/>
            <a:chOff x="12326583" y="1"/>
            <a:chExt cx="2329217" cy="5718810"/>
          </a:xfrm>
        </p:grpSpPr>
        <p:sp>
          <p:nvSpPr>
            <p:cNvPr id="29" name="Rectangle 106">
              <a:extLst>
                <a:ext uri="{FF2B5EF4-FFF2-40B4-BE49-F238E27FC236}">
                  <a16:creationId xmlns:a16="http://schemas.microsoft.com/office/drawing/2014/main" id="{6BDDCAC2-4429-4C9E-9DD3-70521BAA034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0" name="Groep 26">
              <a:extLst>
                <a:ext uri="{FF2B5EF4-FFF2-40B4-BE49-F238E27FC236}">
                  <a16:creationId xmlns:a16="http://schemas.microsoft.com/office/drawing/2014/main" id="{ACC423B1-85E3-48D3-8E47-3FCBF3E2496A}"/>
                </a:ext>
              </a:extLst>
            </p:cNvPr>
            <p:cNvGrpSpPr>
              <a:grpSpLocks noChangeAspect="1"/>
            </p:cNvGrpSpPr>
            <p:nvPr userDrawn="1"/>
          </p:nvGrpSpPr>
          <p:grpSpPr>
            <a:xfrm>
              <a:off x="12616299" y="4739224"/>
              <a:ext cx="1766851" cy="793244"/>
              <a:chOff x="2766083" y="6357983"/>
              <a:chExt cx="1485890" cy="667104"/>
            </a:xfrm>
          </p:grpSpPr>
          <p:pic>
            <p:nvPicPr>
              <p:cNvPr id="35" name="Picture 15">
                <a:extLst>
                  <a:ext uri="{FF2B5EF4-FFF2-40B4-BE49-F238E27FC236}">
                    <a16:creationId xmlns:a16="http://schemas.microsoft.com/office/drawing/2014/main" id="{DF11A2C8-988E-4613-97F3-6FEC02DFC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6" name="Picture 18">
                <a:extLst>
                  <a:ext uri="{FF2B5EF4-FFF2-40B4-BE49-F238E27FC236}">
                    <a16:creationId xmlns:a16="http://schemas.microsoft.com/office/drawing/2014/main" id="{37F3B6A6-3311-45E2-946B-87F1A1D3E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1" name="Picture 19">
                <a:extLst>
                  <a:ext uri="{FF2B5EF4-FFF2-40B4-BE49-F238E27FC236}">
                    <a16:creationId xmlns:a16="http://schemas.microsoft.com/office/drawing/2014/main" id="{6582B097-2F58-4D5E-A5FE-27DBD06BF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2" name="Straight Arrow Connector 23">
                <a:extLst>
                  <a:ext uri="{FF2B5EF4-FFF2-40B4-BE49-F238E27FC236}">
                    <a16:creationId xmlns:a16="http://schemas.microsoft.com/office/drawing/2014/main" id="{752D6D15-70B3-40DC-8A4D-1479BC6FE21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24">
                <a:extLst>
                  <a:ext uri="{FF2B5EF4-FFF2-40B4-BE49-F238E27FC236}">
                    <a16:creationId xmlns:a16="http://schemas.microsoft.com/office/drawing/2014/main" id="{C91A7AEC-8547-4331-90AB-B8166374A985}"/>
                  </a:ext>
                </a:extLst>
              </p:cNvPr>
              <p:cNvCxnSpPr>
                <a:stCxn id="35" idx="0"/>
                <a:endCxn id="3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26">
                <a:extLst>
                  <a:ext uri="{FF2B5EF4-FFF2-40B4-BE49-F238E27FC236}">
                    <a16:creationId xmlns:a16="http://schemas.microsoft.com/office/drawing/2014/main" id="{6C16A41F-C5BE-45F7-BDA0-8950C6B1CED4}"/>
                  </a:ext>
                </a:extLst>
              </p:cNvPr>
              <p:cNvCxnSpPr>
                <a:stCxn id="35" idx="3"/>
                <a:endCxn id="3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27">
                <a:extLst>
                  <a:ext uri="{FF2B5EF4-FFF2-40B4-BE49-F238E27FC236}">
                    <a16:creationId xmlns:a16="http://schemas.microsoft.com/office/drawing/2014/main" id="{BA187A1B-2842-4C6C-851A-43288717658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Oval 28">
                <a:extLst>
                  <a:ext uri="{FF2B5EF4-FFF2-40B4-BE49-F238E27FC236}">
                    <a16:creationId xmlns:a16="http://schemas.microsoft.com/office/drawing/2014/main" id="{25EEAA2B-1CC7-4F1E-8224-2033F2EAA079}"/>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1" name="Groep 27">
              <a:extLst>
                <a:ext uri="{FF2B5EF4-FFF2-40B4-BE49-F238E27FC236}">
                  <a16:creationId xmlns:a16="http://schemas.microsoft.com/office/drawing/2014/main" id="{6C689CE5-2284-42FA-BC65-3E0179EAA21C}"/>
                </a:ext>
              </a:extLst>
            </p:cNvPr>
            <p:cNvGrpSpPr/>
            <p:nvPr userDrawn="1"/>
          </p:nvGrpSpPr>
          <p:grpSpPr>
            <a:xfrm>
              <a:off x="12610022" y="1108316"/>
              <a:ext cx="425380" cy="577954"/>
              <a:chOff x="-37364" y="4061531"/>
              <a:chExt cx="571037" cy="775855"/>
            </a:xfrm>
          </p:grpSpPr>
          <p:pic>
            <p:nvPicPr>
              <p:cNvPr id="33" name="Afbeelding 29">
                <a:extLst>
                  <a:ext uri="{FF2B5EF4-FFF2-40B4-BE49-F238E27FC236}">
                    <a16:creationId xmlns:a16="http://schemas.microsoft.com/office/drawing/2014/main" id="{87B3FE8D-4C1C-4D85-B734-E325A560A475}"/>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9A93CABC-03A3-48CE-AC39-5797775825A2}"/>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2" name="Afbeelding 28">
              <a:extLst>
                <a:ext uri="{FF2B5EF4-FFF2-40B4-BE49-F238E27FC236}">
                  <a16:creationId xmlns:a16="http://schemas.microsoft.com/office/drawing/2014/main" id="{812ADADA-9069-4467-859E-0D8F5906045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2485190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3548049-7150-4342-81A2-1924FDD1F15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5487" y="-2701"/>
            <a:ext cx="8699354" cy="4331814"/>
          </a:xfrm>
          <a:prstGeom prst="rect">
            <a:avLst/>
          </a:prstGeom>
        </p:spPr>
      </p:pic>
      <p:sp>
        <p:nvSpPr>
          <p:cNvPr id="14" name="Rectangle 3">
            <a:extLst>
              <a:ext uri="{FF2B5EF4-FFF2-40B4-BE49-F238E27FC236}">
                <a16:creationId xmlns:a16="http://schemas.microsoft.com/office/drawing/2014/main" id="{A2303D10-7A22-4D77-961C-6FBC031E10FB}"/>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940594" y="2755712"/>
            <a:ext cx="5400000" cy="1123949"/>
          </a:xfrm>
        </p:spPr>
        <p:txBody>
          <a:bodyPr anchor="b" anchorCtr="0">
            <a:noAutofit/>
          </a:bodyPr>
          <a:lstStyle>
            <a:lvl1pPr>
              <a:lnSpc>
                <a:spcPct val="100000"/>
              </a:lnSpc>
              <a:defRPr sz="3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15" name="Graphic 14">
            <a:extLst>
              <a:ext uri="{FF2B5EF4-FFF2-40B4-BE49-F238E27FC236}">
                <a16:creationId xmlns:a16="http://schemas.microsoft.com/office/drawing/2014/main" id="{DCACC00E-3812-4CA1-9915-B03FFE7253F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9577" y="6251798"/>
            <a:ext cx="1200148" cy="348095"/>
          </a:xfrm>
          <a:prstGeom prst="rect">
            <a:avLst/>
          </a:prstGeom>
        </p:spPr>
      </p:pic>
    </p:spTree>
    <p:extLst>
      <p:ext uri="{BB962C8B-B14F-4D97-AF65-F5344CB8AC3E}">
        <p14:creationId xmlns:p14="http://schemas.microsoft.com/office/powerpoint/2010/main" val="2568142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83DC8AA-1231-4885-BDF2-FD444450D1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5487" y="-2701"/>
            <a:ext cx="8699354" cy="4331814"/>
          </a:xfrm>
          <a:prstGeom prst="rect">
            <a:avLst/>
          </a:prstGeom>
        </p:spPr>
      </p:pic>
      <p:sp>
        <p:nvSpPr>
          <p:cNvPr id="10" name="Rectangle 3">
            <a:extLst>
              <a:ext uri="{FF2B5EF4-FFF2-40B4-BE49-F238E27FC236}">
                <a16:creationId xmlns:a16="http://schemas.microsoft.com/office/drawing/2014/main" id="{C6A9B036-C851-464B-A4B4-FD651AEC886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940594" y="2755700"/>
            <a:ext cx="5400000" cy="1123949"/>
          </a:xfrm>
        </p:spPr>
        <p:txBody>
          <a:bodyPr anchor="b" anchorCtr="0">
            <a:noAutofit/>
          </a:bodyPr>
          <a:lstStyle>
            <a:lvl1pPr>
              <a:lnSpc>
                <a:spcPct val="100000"/>
              </a:lnSpc>
              <a:defRPr sz="3000" spc="0" baseline="0">
                <a:solidFill>
                  <a:schemeClr val="tx2"/>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B9E1BA31-AFF9-4967-AFA0-C2C4E4A79C3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9577" y="6251798"/>
            <a:ext cx="1200148" cy="348095"/>
          </a:xfrm>
          <a:prstGeom prst="rect">
            <a:avLst/>
          </a:prstGeom>
        </p:spPr>
      </p:pic>
    </p:spTree>
    <p:extLst>
      <p:ext uri="{BB962C8B-B14F-4D97-AF65-F5344CB8AC3E}">
        <p14:creationId xmlns:p14="http://schemas.microsoft.com/office/powerpoint/2010/main" val="4090765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8" y="333670"/>
            <a:ext cx="8258650" cy="581777"/>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4699348" y="1427799"/>
            <a:ext cx="3999360" cy="4375286"/>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440057" y="1427799"/>
            <a:ext cx="4000090"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9244940" y="1"/>
            <a:ext cx="2329217" cy="1609273"/>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Tabel invoegen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tabelvlak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287B4CD8-CB75-4476-A112-B23A73074B69}"/>
              </a:ext>
            </a:extLst>
          </p:cNvPr>
          <p:cNvSpPr>
            <a:spLocks noChangeArrowheads="1"/>
          </p:cNvSpPr>
          <p:nvPr userDrawn="1"/>
        </p:nvSpPr>
        <p:spPr bwMode="gray">
          <a:xfrm>
            <a:off x="9244940" y="2942671"/>
            <a:ext cx="2329217" cy="126174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Verticale lijnen toevoegen aan tabel</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Voeg een tabel in. De tabel wordt zonder verticale lijnen ingevoegd</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grpSp>
        <p:nvGrpSpPr>
          <p:cNvPr id="34" name="Groep 2">
            <a:extLst>
              <a:ext uri="{FF2B5EF4-FFF2-40B4-BE49-F238E27FC236}">
                <a16:creationId xmlns:a16="http://schemas.microsoft.com/office/drawing/2014/main" id="{369E0E4E-5367-4EB9-9108-CED071F09452}"/>
              </a:ext>
            </a:extLst>
          </p:cNvPr>
          <p:cNvGrpSpPr/>
          <p:nvPr userDrawn="1"/>
        </p:nvGrpSpPr>
        <p:grpSpPr>
          <a:xfrm>
            <a:off x="-2430152" y="0"/>
            <a:ext cx="2329217" cy="2718588"/>
            <a:chOff x="-2463800" y="0"/>
            <a:chExt cx="2329217" cy="2718588"/>
          </a:xfrm>
        </p:grpSpPr>
        <p:sp>
          <p:nvSpPr>
            <p:cNvPr id="35" name="Rectangle 106">
              <a:extLst>
                <a:ext uri="{FF2B5EF4-FFF2-40B4-BE49-F238E27FC236}">
                  <a16:creationId xmlns:a16="http://schemas.microsoft.com/office/drawing/2014/main" id="{96D6E652-0EFE-4F95-91CA-BD65D4DF0BC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6" name="Group 22">
              <a:extLst>
                <a:ext uri="{FF2B5EF4-FFF2-40B4-BE49-F238E27FC236}">
                  <a16:creationId xmlns:a16="http://schemas.microsoft.com/office/drawing/2014/main" id="{21C21572-0E24-42C7-B924-F81EE0FFB911}"/>
                </a:ext>
              </a:extLst>
            </p:cNvPr>
            <p:cNvGrpSpPr/>
            <p:nvPr userDrawn="1"/>
          </p:nvGrpSpPr>
          <p:grpSpPr>
            <a:xfrm>
              <a:off x="-2318863" y="1050055"/>
              <a:ext cx="2044800" cy="534731"/>
              <a:chOff x="-2108199" y="3333735"/>
              <a:chExt cx="2314576" cy="605280"/>
            </a:xfrm>
          </p:grpSpPr>
          <p:grpSp>
            <p:nvGrpSpPr>
              <p:cNvPr id="37" name="Group 9">
                <a:extLst>
                  <a:ext uri="{FF2B5EF4-FFF2-40B4-BE49-F238E27FC236}">
                    <a16:creationId xmlns:a16="http://schemas.microsoft.com/office/drawing/2014/main" id="{DD8EC19D-D53D-470D-93A4-5A47DB592AB5}"/>
                  </a:ext>
                </a:extLst>
              </p:cNvPr>
              <p:cNvGrpSpPr/>
              <p:nvPr userDrawn="1"/>
            </p:nvGrpSpPr>
            <p:grpSpPr>
              <a:xfrm>
                <a:off x="-2108199" y="3333735"/>
                <a:ext cx="2314576" cy="605280"/>
                <a:chOff x="-1062434" y="2679700"/>
                <a:chExt cx="2314576" cy="605280"/>
              </a:xfrm>
            </p:grpSpPr>
            <p:pic>
              <p:nvPicPr>
                <p:cNvPr id="39" name="Picture 5">
                  <a:extLst>
                    <a:ext uri="{FF2B5EF4-FFF2-40B4-BE49-F238E27FC236}">
                      <a16:creationId xmlns:a16="http://schemas.microsoft.com/office/drawing/2014/main" id="{E2D0EAAE-F615-4C2C-A6EC-70DE4A3FADE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40" name="Rectangle 21">
                  <a:extLst>
                    <a:ext uri="{FF2B5EF4-FFF2-40B4-BE49-F238E27FC236}">
                      <a16:creationId xmlns:a16="http://schemas.microsoft.com/office/drawing/2014/main" id="{98D4802E-585F-4188-8516-55D8BE0185C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8" name="Graphic 19" descr="Close with solid fill">
                <a:extLst>
                  <a:ext uri="{FF2B5EF4-FFF2-40B4-BE49-F238E27FC236}">
                    <a16:creationId xmlns:a16="http://schemas.microsoft.com/office/drawing/2014/main" id="{B4505784-C89C-46E9-9339-A23F5267502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30884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43" name="Picture Placeholder 42">
            <a:extLst>
              <a:ext uri="{FF2B5EF4-FFF2-40B4-BE49-F238E27FC236}">
                <a16:creationId xmlns:a16="http://schemas.microsoft.com/office/drawing/2014/main" id="{F623528C-8666-4911-B6CE-06B12DD3032E}"/>
              </a:ext>
            </a:extLst>
          </p:cNvPr>
          <p:cNvSpPr>
            <a:spLocks noGrp="1"/>
          </p:cNvSpPr>
          <p:nvPr>
            <p:ph type="pic" sz="quarter" idx="15" hasCustomPrompt="1"/>
          </p:nvPr>
        </p:nvSpPr>
        <p:spPr>
          <a:xfrm>
            <a:off x="449789" y="0"/>
            <a:ext cx="8694210" cy="4705350"/>
          </a:xfrm>
          <a:custGeom>
            <a:avLst/>
            <a:gdLst>
              <a:gd name="connsiteX0" fmla="*/ 0 w 8694210"/>
              <a:gd name="connsiteY0" fmla="*/ 0 h 4705350"/>
              <a:gd name="connsiteX1" fmla="*/ 8694210 w 8694210"/>
              <a:gd name="connsiteY1" fmla="*/ 0 h 4705350"/>
              <a:gd name="connsiteX2" fmla="*/ 8694210 w 8694210"/>
              <a:gd name="connsiteY2" fmla="*/ 4368785 h 4705350"/>
              <a:gd name="connsiteX3" fmla="*/ 3620076 w 8694210"/>
              <a:gd name="connsiteY3" fmla="*/ 4368785 h 4705350"/>
              <a:gd name="connsiteX4" fmla="*/ 3315289 w 8694210"/>
              <a:gd name="connsiteY4" fmla="*/ 4673572 h 4705350"/>
              <a:gd name="connsiteX5" fmla="*/ 3315289 w 8694210"/>
              <a:gd name="connsiteY5" fmla="*/ 4705350 h 4705350"/>
              <a:gd name="connsiteX6" fmla="*/ 457180 w 8694210"/>
              <a:gd name="connsiteY6" fmla="*/ 4705350 h 4705350"/>
              <a:gd name="connsiteX7" fmla="*/ 0 w 8694210"/>
              <a:gd name="connsiteY7" fmla="*/ 4248170 h 47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94210" h="4705350">
                <a:moveTo>
                  <a:pt x="0" y="0"/>
                </a:moveTo>
                <a:lnTo>
                  <a:pt x="8694210" y="0"/>
                </a:lnTo>
                <a:lnTo>
                  <a:pt x="8694210" y="4368785"/>
                </a:lnTo>
                <a:lnTo>
                  <a:pt x="3620076" y="4368785"/>
                </a:lnTo>
                <a:cubicBezTo>
                  <a:pt x="3451747" y="4368785"/>
                  <a:pt x="3315289" y="4505243"/>
                  <a:pt x="3315289" y="4673572"/>
                </a:cubicBezTo>
                <a:lnTo>
                  <a:pt x="3315289" y="4705350"/>
                </a:lnTo>
                <a:lnTo>
                  <a:pt x="457180" y="4705350"/>
                </a:lnTo>
                <a:cubicBezTo>
                  <a:pt x="204686" y="4705350"/>
                  <a:pt x="0" y="4500664"/>
                  <a:pt x="0" y="424817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53" name="Rectangle 3">
            <a:extLst>
              <a:ext uri="{FF2B5EF4-FFF2-40B4-BE49-F238E27FC236}">
                <a16:creationId xmlns:a16="http://schemas.microsoft.com/office/drawing/2014/main" id="{2B10D285-94EA-4EB1-817D-9B5894023DF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705350"/>
            <a:ext cx="4454059" cy="707775"/>
          </a:xfrm>
        </p:spPr>
        <p:txBody>
          <a:bodyPr anchor="b" anchorCtr="0">
            <a:noAutofit/>
          </a:bodyPr>
          <a:lstStyle>
            <a:lvl1pPr>
              <a:lnSpc>
                <a:spcPct val="80000"/>
              </a:lnSpc>
              <a:defRPr sz="3000" spc="-45" baseline="0">
                <a:solidFill>
                  <a:schemeClr val="tx2"/>
                </a:solidFill>
              </a:defRPr>
            </a:lvl1pPr>
          </a:lstStyle>
          <a:p>
            <a:r>
              <a:rPr lang="nl-NL" noProof="0" dirty="0"/>
              <a:t>Klik om titel toe </a:t>
            </a:r>
            <a:br>
              <a:rPr lang="nl-NL" noProof="0" dirty="0"/>
            </a:br>
            <a:r>
              <a:rPr lang="nl-NL" noProof="0" dirty="0"/>
              <a:t>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4064795" y="6234258"/>
            <a:ext cx="4454059" cy="232858"/>
          </a:xfrm>
        </p:spPr>
        <p:txBody>
          <a:bodyPr>
            <a:noAutofit/>
          </a:bodyPr>
          <a:lstStyle>
            <a:lvl1pPr>
              <a:defRPr sz="1350"/>
            </a:lvl1pPr>
          </a:lstStyle>
          <a:p>
            <a:pPr lvl="0"/>
            <a:r>
              <a:rPr lang="nl-NL" noProof="0" dirty="0"/>
              <a:t>Klik om afdeling en datum toe te voegen</a:t>
            </a:r>
          </a:p>
        </p:txBody>
      </p: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4064795" y="5706342"/>
            <a:ext cx="4453516" cy="413470"/>
          </a:xfrm>
        </p:spPr>
        <p:txBody>
          <a:bodyPr/>
          <a:lstStyle>
            <a:lvl1pPr>
              <a:lnSpc>
                <a:spcPct val="80000"/>
              </a:lnSpc>
              <a:defRPr sz="3000" spc="-45" baseline="0">
                <a:solidFill>
                  <a:schemeClr val="bg2"/>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pic>
        <p:nvPicPr>
          <p:cNvPr id="27" name="Graphic 26">
            <a:extLst>
              <a:ext uri="{FF2B5EF4-FFF2-40B4-BE49-F238E27FC236}">
                <a16:creationId xmlns:a16="http://schemas.microsoft.com/office/drawing/2014/main" id="{690AEE52-AAA3-4655-B2C0-E6B2D703F4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2641" y="6000946"/>
            <a:ext cx="1842559" cy="534423"/>
          </a:xfrm>
          <a:prstGeom prst="rect">
            <a:avLst/>
          </a:prstGeom>
        </p:spPr>
      </p:pic>
      <p:cxnSp>
        <p:nvCxnSpPr>
          <p:cNvPr id="28" name="Straight Connector 27">
            <a:extLst>
              <a:ext uri="{FF2B5EF4-FFF2-40B4-BE49-F238E27FC236}">
                <a16:creationId xmlns:a16="http://schemas.microsoft.com/office/drawing/2014/main" id="{991AFE61-A456-451A-B4DA-83075068CD5F}"/>
              </a:ext>
            </a:extLst>
          </p:cNvPr>
          <p:cNvCxnSpPr>
            <a:cxnSpLocks/>
          </p:cNvCxnSpPr>
          <p:nvPr userDrawn="1"/>
        </p:nvCxnSpPr>
        <p:spPr>
          <a:xfrm>
            <a:off x="4089798" y="5543200"/>
            <a:ext cx="850502" cy="0"/>
          </a:xfrm>
          <a:prstGeom prst="line">
            <a:avLst/>
          </a:prstGeom>
          <a:ln w="38100" cap="rnd">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2" name="Groep 24">
            <a:extLst>
              <a:ext uri="{FF2B5EF4-FFF2-40B4-BE49-F238E27FC236}">
                <a16:creationId xmlns:a16="http://schemas.microsoft.com/office/drawing/2014/main" id="{022AF5D4-65E3-4E77-B8A7-AF4EBDA72181}"/>
              </a:ext>
            </a:extLst>
          </p:cNvPr>
          <p:cNvGrpSpPr/>
          <p:nvPr userDrawn="1"/>
        </p:nvGrpSpPr>
        <p:grpSpPr>
          <a:xfrm>
            <a:off x="9247577" y="1"/>
            <a:ext cx="2329217" cy="5718810"/>
            <a:chOff x="12326583" y="1"/>
            <a:chExt cx="2329217" cy="5718810"/>
          </a:xfrm>
        </p:grpSpPr>
        <p:sp>
          <p:nvSpPr>
            <p:cNvPr id="33" name="Rectangle 106">
              <a:extLst>
                <a:ext uri="{FF2B5EF4-FFF2-40B4-BE49-F238E27FC236}">
                  <a16:creationId xmlns:a16="http://schemas.microsoft.com/office/drawing/2014/main" id="{2E3B1F64-D6E9-4471-9C97-B35E36BE115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4" name="Groep 26">
              <a:extLst>
                <a:ext uri="{FF2B5EF4-FFF2-40B4-BE49-F238E27FC236}">
                  <a16:creationId xmlns:a16="http://schemas.microsoft.com/office/drawing/2014/main" id="{3E03D940-BD64-42B5-ACC6-6E4D3CF79F35}"/>
                </a:ext>
              </a:extLst>
            </p:cNvPr>
            <p:cNvGrpSpPr>
              <a:grpSpLocks noChangeAspect="1"/>
            </p:cNvGrpSpPr>
            <p:nvPr userDrawn="1"/>
          </p:nvGrpSpPr>
          <p:grpSpPr>
            <a:xfrm>
              <a:off x="12616299" y="4739224"/>
              <a:ext cx="1766851" cy="793244"/>
              <a:chOff x="2766083" y="6357983"/>
              <a:chExt cx="1485890" cy="667104"/>
            </a:xfrm>
          </p:grpSpPr>
          <p:pic>
            <p:nvPicPr>
              <p:cNvPr id="55" name="Picture 15">
                <a:extLst>
                  <a:ext uri="{FF2B5EF4-FFF2-40B4-BE49-F238E27FC236}">
                    <a16:creationId xmlns:a16="http://schemas.microsoft.com/office/drawing/2014/main" id="{7558D989-0F14-40D0-B4FE-F7A20AD66E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6" name="Picture 18">
                <a:extLst>
                  <a:ext uri="{FF2B5EF4-FFF2-40B4-BE49-F238E27FC236}">
                    <a16:creationId xmlns:a16="http://schemas.microsoft.com/office/drawing/2014/main" id="{F6E66591-38BD-4217-97FA-1412C52138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7" name="Picture 19">
                <a:extLst>
                  <a:ext uri="{FF2B5EF4-FFF2-40B4-BE49-F238E27FC236}">
                    <a16:creationId xmlns:a16="http://schemas.microsoft.com/office/drawing/2014/main" id="{8D1E817E-F556-4633-B2EF-24A1BABCE7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8" name="Straight Arrow Connector 23">
                <a:extLst>
                  <a:ext uri="{FF2B5EF4-FFF2-40B4-BE49-F238E27FC236}">
                    <a16:creationId xmlns:a16="http://schemas.microsoft.com/office/drawing/2014/main" id="{A04E3C70-177B-496A-83AB-86B85CD844D5}"/>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24">
                <a:extLst>
                  <a:ext uri="{FF2B5EF4-FFF2-40B4-BE49-F238E27FC236}">
                    <a16:creationId xmlns:a16="http://schemas.microsoft.com/office/drawing/2014/main" id="{4B0689B8-26B8-468D-8911-C00DF687C00B}"/>
                  </a:ext>
                </a:extLst>
              </p:cNvPr>
              <p:cNvCxnSpPr>
                <a:stCxn id="55" idx="0"/>
                <a:endCxn id="5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26">
                <a:extLst>
                  <a:ext uri="{FF2B5EF4-FFF2-40B4-BE49-F238E27FC236}">
                    <a16:creationId xmlns:a16="http://schemas.microsoft.com/office/drawing/2014/main" id="{409C8003-C529-4803-973F-25A656C44569}"/>
                  </a:ext>
                </a:extLst>
              </p:cNvPr>
              <p:cNvCxnSpPr>
                <a:stCxn id="55" idx="3"/>
                <a:endCxn id="5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27">
                <a:extLst>
                  <a:ext uri="{FF2B5EF4-FFF2-40B4-BE49-F238E27FC236}">
                    <a16:creationId xmlns:a16="http://schemas.microsoft.com/office/drawing/2014/main" id="{5FF56F09-33FB-4EC6-A356-75AA056C77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Oval 28">
                <a:extLst>
                  <a:ext uri="{FF2B5EF4-FFF2-40B4-BE49-F238E27FC236}">
                    <a16:creationId xmlns:a16="http://schemas.microsoft.com/office/drawing/2014/main" id="{F62D3F77-A447-4AF6-AC1A-E825ED0A509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5" name="Groep 27">
              <a:extLst>
                <a:ext uri="{FF2B5EF4-FFF2-40B4-BE49-F238E27FC236}">
                  <a16:creationId xmlns:a16="http://schemas.microsoft.com/office/drawing/2014/main" id="{DB83CFBD-F48F-437D-8BF7-A795FE3678E5}"/>
                </a:ext>
              </a:extLst>
            </p:cNvPr>
            <p:cNvGrpSpPr/>
            <p:nvPr userDrawn="1"/>
          </p:nvGrpSpPr>
          <p:grpSpPr>
            <a:xfrm>
              <a:off x="12610022" y="1108316"/>
              <a:ext cx="425380" cy="577954"/>
              <a:chOff x="-37364" y="4061531"/>
              <a:chExt cx="571037" cy="775855"/>
            </a:xfrm>
          </p:grpSpPr>
          <p:pic>
            <p:nvPicPr>
              <p:cNvPr id="37" name="Afbeelding 29">
                <a:extLst>
                  <a:ext uri="{FF2B5EF4-FFF2-40B4-BE49-F238E27FC236}">
                    <a16:creationId xmlns:a16="http://schemas.microsoft.com/office/drawing/2014/main" id="{5CF5AAD4-6D46-4028-AB9A-90565A4978EC}"/>
                  </a:ext>
                </a:extLst>
              </p:cNvPr>
              <p:cNvPicPr>
                <a:picLocks noChangeAspect="1"/>
              </p:cNvPicPr>
              <p:nvPr userDrawn="1"/>
            </p:nvPicPr>
            <p:blipFill rotWithShape="1">
              <a:blip r:embed="rId7"/>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4" name="Rectangle 21">
                <a:extLst>
                  <a:ext uri="{FF2B5EF4-FFF2-40B4-BE49-F238E27FC236}">
                    <a16:creationId xmlns:a16="http://schemas.microsoft.com/office/drawing/2014/main" id="{3269A448-D999-4827-B0E4-298A45B85A3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6" name="Afbeelding 28">
              <a:extLst>
                <a:ext uri="{FF2B5EF4-FFF2-40B4-BE49-F238E27FC236}">
                  <a16:creationId xmlns:a16="http://schemas.microsoft.com/office/drawing/2014/main" id="{63A01AB2-A441-43CD-8D6B-B7584C561A3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8" y="333669"/>
            <a:ext cx="8258650" cy="581778"/>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440058" y="1427799"/>
            <a:ext cx="8258650" cy="4375287"/>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9244940" y="1"/>
            <a:ext cx="2329217" cy="1609273"/>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Tabel invoegen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tabelvlak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8" name="Rectangle 106">
            <a:extLst>
              <a:ext uri="{FF2B5EF4-FFF2-40B4-BE49-F238E27FC236}">
                <a16:creationId xmlns:a16="http://schemas.microsoft.com/office/drawing/2014/main" id="{685EC5EE-63A9-4634-BAB8-3AD68CF10624}"/>
              </a:ext>
            </a:extLst>
          </p:cNvPr>
          <p:cNvSpPr>
            <a:spLocks noChangeArrowheads="1"/>
          </p:cNvSpPr>
          <p:nvPr userDrawn="1"/>
        </p:nvSpPr>
        <p:spPr bwMode="gray">
          <a:xfrm>
            <a:off x="9244940" y="2942671"/>
            <a:ext cx="2329217" cy="126174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Verticale lijnen toevoegen aan tabel</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Voeg een tabel in. De tabel wordt zonder verticale lijnen ingevoegd</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698207" y="1427799"/>
            <a:ext cx="4000090" cy="4368576"/>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440056" y="1427800"/>
            <a:ext cx="4000091" cy="4368574"/>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469820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grpSp>
        <p:nvGrpSpPr>
          <p:cNvPr id="17" name="Groep 2">
            <a:extLst>
              <a:ext uri="{FF2B5EF4-FFF2-40B4-BE49-F238E27FC236}">
                <a16:creationId xmlns:a16="http://schemas.microsoft.com/office/drawing/2014/main" id="{AEDB5ED8-009C-4E89-90F7-624BF9566CF8}"/>
              </a:ext>
            </a:extLst>
          </p:cNvPr>
          <p:cNvGrpSpPr/>
          <p:nvPr userDrawn="1"/>
        </p:nvGrpSpPr>
        <p:grpSpPr>
          <a:xfrm>
            <a:off x="-2430152" y="0"/>
            <a:ext cx="2329217" cy="2718588"/>
            <a:chOff x="-2463800" y="0"/>
            <a:chExt cx="2329217" cy="2718588"/>
          </a:xfrm>
        </p:grpSpPr>
        <p:sp>
          <p:nvSpPr>
            <p:cNvPr id="20" name="Rectangle 106">
              <a:extLst>
                <a:ext uri="{FF2B5EF4-FFF2-40B4-BE49-F238E27FC236}">
                  <a16:creationId xmlns:a16="http://schemas.microsoft.com/office/drawing/2014/main" id="{2F13AA54-39DA-4930-BF8F-6BE17B84C6A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1" name="Group 22">
              <a:extLst>
                <a:ext uri="{FF2B5EF4-FFF2-40B4-BE49-F238E27FC236}">
                  <a16:creationId xmlns:a16="http://schemas.microsoft.com/office/drawing/2014/main" id="{654347BA-6FBE-404A-971F-B2A53D26E169}"/>
                </a:ext>
              </a:extLst>
            </p:cNvPr>
            <p:cNvGrpSpPr/>
            <p:nvPr userDrawn="1"/>
          </p:nvGrpSpPr>
          <p:grpSpPr>
            <a:xfrm>
              <a:off x="-2318863" y="1050055"/>
              <a:ext cx="2044800" cy="534731"/>
              <a:chOff x="-2108199" y="3333735"/>
              <a:chExt cx="2314576" cy="605280"/>
            </a:xfrm>
          </p:grpSpPr>
          <p:grpSp>
            <p:nvGrpSpPr>
              <p:cNvPr id="22" name="Group 9">
                <a:extLst>
                  <a:ext uri="{FF2B5EF4-FFF2-40B4-BE49-F238E27FC236}">
                    <a16:creationId xmlns:a16="http://schemas.microsoft.com/office/drawing/2014/main" id="{DE84565A-DAFF-4F0C-ADEF-31A4F99FB237}"/>
                  </a:ext>
                </a:extLst>
              </p:cNvPr>
              <p:cNvGrpSpPr/>
              <p:nvPr userDrawn="1"/>
            </p:nvGrpSpPr>
            <p:grpSpPr>
              <a:xfrm>
                <a:off x="-2108199" y="3333735"/>
                <a:ext cx="2314576" cy="605280"/>
                <a:chOff x="-1062434" y="2679700"/>
                <a:chExt cx="2314576" cy="605280"/>
              </a:xfrm>
            </p:grpSpPr>
            <p:pic>
              <p:nvPicPr>
                <p:cNvPr id="27" name="Picture 5">
                  <a:extLst>
                    <a:ext uri="{FF2B5EF4-FFF2-40B4-BE49-F238E27FC236}">
                      <a16:creationId xmlns:a16="http://schemas.microsoft.com/office/drawing/2014/main" id="{19B53E53-64F5-48A0-AE58-D1B5EA730569}"/>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05C88534-8998-4978-BDC5-91D74B186D9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3" name="Graphic 19" descr="Close with solid fill">
                <a:extLst>
                  <a:ext uri="{FF2B5EF4-FFF2-40B4-BE49-F238E27FC236}">
                    <a16:creationId xmlns:a16="http://schemas.microsoft.com/office/drawing/2014/main" id="{91F16A0C-435A-46B2-92EC-78DAB7F23B9C}"/>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364962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7" y="333670"/>
            <a:ext cx="8258242"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8" y="1421088"/>
            <a:ext cx="4000090" cy="4375287"/>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4698209" y="1421088"/>
            <a:ext cx="4000090"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440058"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grpSp>
        <p:nvGrpSpPr>
          <p:cNvPr id="22" name="Groep 2">
            <a:extLst>
              <a:ext uri="{FF2B5EF4-FFF2-40B4-BE49-F238E27FC236}">
                <a16:creationId xmlns:a16="http://schemas.microsoft.com/office/drawing/2014/main" id="{AD0B26BE-D338-4D3D-856D-EFD36714E7A5}"/>
              </a:ext>
            </a:extLst>
          </p:cNvPr>
          <p:cNvGrpSpPr/>
          <p:nvPr userDrawn="1"/>
        </p:nvGrpSpPr>
        <p:grpSpPr>
          <a:xfrm>
            <a:off x="-2430152" y="0"/>
            <a:ext cx="2329217" cy="2718588"/>
            <a:chOff x="-2463800" y="0"/>
            <a:chExt cx="2329217" cy="2718588"/>
          </a:xfrm>
        </p:grpSpPr>
        <p:sp>
          <p:nvSpPr>
            <p:cNvPr id="23" name="Rectangle 106">
              <a:extLst>
                <a:ext uri="{FF2B5EF4-FFF2-40B4-BE49-F238E27FC236}">
                  <a16:creationId xmlns:a16="http://schemas.microsoft.com/office/drawing/2014/main" id="{43EB1BF7-C572-40BD-9DB0-3601909423E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4" name="Group 22">
              <a:extLst>
                <a:ext uri="{FF2B5EF4-FFF2-40B4-BE49-F238E27FC236}">
                  <a16:creationId xmlns:a16="http://schemas.microsoft.com/office/drawing/2014/main" id="{8F86AA70-9A2C-4E81-B964-3C6C51512E2E}"/>
                </a:ext>
              </a:extLst>
            </p:cNvPr>
            <p:cNvGrpSpPr/>
            <p:nvPr userDrawn="1"/>
          </p:nvGrpSpPr>
          <p:grpSpPr>
            <a:xfrm>
              <a:off x="-2318863" y="1050055"/>
              <a:ext cx="2044800" cy="534731"/>
              <a:chOff x="-2108199" y="3333735"/>
              <a:chExt cx="2314576" cy="605280"/>
            </a:xfrm>
          </p:grpSpPr>
          <p:grpSp>
            <p:nvGrpSpPr>
              <p:cNvPr id="25" name="Group 9">
                <a:extLst>
                  <a:ext uri="{FF2B5EF4-FFF2-40B4-BE49-F238E27FC236}">
                    <a16:creationId xmlns:a16="http://schemas.microsoft.com/office/drawing/2014/main" id="{3E778800-AE25-412D-92B4-A56C49D695E7}"/>
                  </a:ext>
                </a:extLst>
              </p:cNvPr>
              <p:cNvGrpSpPr/>
              <p:nvPr userDrawn="1"/>
            </p:nvGrpSpPr>
            <p:grpSpPr>
              <a:xfrm>
                <a:off x="-2108199" y="3333735"/>
                <a:ext cx="2314576" cy="605280"/>
                <a:chOff x="-1062434" y="2679700"/>
                <a:chExt cx="2314576" cy="605280"/>
              </a:xfrm>
            </p:grpSpPr>
            <p:pic>
              <p:nvPicPr>
                <p:cNvPr id="27" name="Picture 5">
                  <a:extLst>
                    <a:ext uri="{FF2B5EF4-FFF2-40B4-BE49-F238E27FC236}">
                      <a16:creationId xmlns:a16="http://schemas.microsoft.com/office/drawing/2014/main" id="{CDC05C7B-F342-4599-94C3-6952E1F4578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DF783BB0-BE9D-4AE7-AF8F-B04ED5CE5F8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6" name="Graphic 19" descr="Close with solid fill">
                <a:extLst>
                  <a:ext uri="{FF2B5EF4-FFF2-40B4-BE49-F238E27FC236}">
                    <a16:creationId xmlns:a16="http://schemas.microsoft.com/office/drawing/2014/main" id="{244C8035-FD9C-4B2B-9623-7A181ED8F84D}"/>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360385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4698207" y="1427800"/>
            <a:ext cx="4000501" cy="436857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439646" y="1427800"/>
            <a:ext cx="4000501" cy="436857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39647" y="333665"/>
            <a:ext cx="8259062" cy="581777"/>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439646"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469820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69"/>
            <a:ext cx="8258651" cy="581778"/>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7" y="1427799"/>
            <a:ext cx="5224730" cy="4368582"/>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44005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5923987" y="1427799"/>
            <a:ext cx="2774720" cy="4368581"/>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grpSp>
        <p:nvGrpSpPr>
          <p:cNvPr id="23" name="Groep 2">
            <a:extLst>
              <a:ext uri="{FF2B5EF4-FFF2-40B4-BE49-F238E27FC236}">
                <a16:creationId xmlns:a16="http://schemas.microsoft.com/office/drawing/2014/main" id="{EC4ACCE5-D300-4D80-AFC8-FA4B5DE16217}"/>
              </a:ext>
            </a:extLst>
          </p:cNvPr>
          <p:cNvGrpSpPr/>
          <p:nvPr userDrawn="1"/>
        </p:nvGrpSpPr>
        <p:grpSpPr>
          <a:xfrm>
            <a:off x="-2430152" y="0"/>
            <a:ext cx="2329217" cy="2718588"/>
            <a:chOff x="-2463800" y="0"/>
            <a:chExt cx="2329217" cy="2718588"/>
          </a:xfrm>
        </p:grpSpPr>
        <p:sp>
          <p:nvSpPr>
            <p:cNvPr id="24" name="Rectangle 106">
              <a:extLst>
                <a:ext uri="{FF2B5EF4-FFF2-40B4-BE49-F238E27FC236}">
                  <a16:creationId xmlns:a16="http://schemas.microsoft.com/office/drawing/2014/main" id="{7011BB61-FCBE-456B-8DB1-A95331F1FE80}"/>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6DAC9F13-3C4F-440A-94B9-88511104E4E9}"/>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346900FD-6306-4420-90EF-C496B3454CC9}"/>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F37D28F6-CB6E-4B3B-A88A-F6000369BA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720DD5D2-64E7-44E0-BB4D-21A7746D80B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A5845DE-E485-4478-9DC9-69C5B4CA2727}"/>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948920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6" y="1434510"/>
            <a:ext cx="8258651" cy="436186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7503320" y="5372657"/>
            <a:ext cx="1195387" cy="423718"/>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172205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EF6736CB-7B1C-4AB6-BCF4-74E45F1D0EAE}" type="datetimeFigureOut">
              <a:rPr lang="nl-NL" smtClean="0"/>
              <a:t>08-08-2023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0B10371-4925-4193-8729-D49179832FDC}" type="slidenum">
              <a:rPr lang="nl-NL" smtClean="0"/>
              <a:t>‹nr.›</a:t>
            </a:fld>
            <a:endParaRPr lang="nl-NL"/>
          </a:p>
        </p:txBody>
      </p:sp>
    </p:spTree>
    <p:extLst>
      <p:ext uri="{BB962C8B-B14F-4D97-AF65-F5344CB8AC3E}">
        <p14:creationId xmlns:p14="http://schemas.microsoft.com/office/powerpoint/2010/main" val="2416243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F6736CB-7B1C-4AB6-BCF4-74E45F1D0EAE}" type="datetimeFigureOut">
              <a:rPr lang="nl-NL" smtClean="0"/>
              <a:t>08-08-2023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0B10371-4925-4193-8729-D49179832FDC}" type="slidenum">
              <a:rPr lang="nl-NL" smtClean="0"/>
              <a:t>‹nr.›</a:t>
            </a:fld>
            <a:endParaRPr lang="nl-NL"/>
          </a:p>
        </p:txBody>
      </p:sp>
    </p:spTree>
    <p:extLst>
      <p:ext uri="{BB962C8B-B14F-4D97-AF65-F5344CB8AC3E}">
        <p14:creationId xmlns:p14="http://schemas.microsoft.com/office/powerpoint/2010/main" val="1144210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820143"/>
            <a:ext cx="4453515" cy="809130"/>
          </a:xfrm>
        </p:spPr>
        <p:txBody>
          <a:bodyPr anchor="b" anchorCtr="0">
            <a:noAutofit/>
          </a:bodyPr>
          <a:lstStyle>
            <a:lvl1pPr>
              <a:lnSpc>
                <a:spcPct val="80000"/>
              </a:lnSpc>
              <a:defRPr sz="3000" spc="-45" baseline="0"/>
            </a:lvl1pPr>
          </a:lstStyle>
          <a:p>
            <a:r>
              <a:rPr lang="nl-NL" noProof="0" dirty="0"/>
              <a:t>Klik om titel toe te voegen</a:t>
            </a:r>
          </a:p>
        </p:txBody>
      </p: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4064795" y="5948489"/>
            <a:ext cx="4453515" cy="232858"/>
          </a:xfrm>
        </p:spPr>
        <p:txBody>
          <a:bodyPr>
            <a:noAutofit/>
          </a:bodyPr>
          <a:lstStyle>
            <a:lvl1pPr>
              <a:defRPr sz="1350"/>
            </a:lvl1pPr>
          </a:lstStyle>
          <a:p>
            <a:pPr lvl="0"/>
            <a:r>
              <a:rPr lang="nl-NL" noProof="0" dirty="0"/>
              <a:t>Klik om afdeling en datum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33974" y="5879672"/>
            <a:ext cx="2333040"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33974" y="4"/>
            <a:ext cx="2333040"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9" name="Groep 24">
            <a:extLst>
              <a:ext uri="{FF2B5EF4-FFF2-40B4-BE49-F238E27FC236}">
                <a16:creationId xmlns:a16="http://schemas.microsoft.com/office/drawing/2014/main" id="{355D00C2-97FA-4A41-B9D0-FFC0D4C7293E}"/>
              </a:ext>
            </a:extLst>
          </p:cNvPr>
          <p:cNvGrpSpPr/>
          <p:nvPr userDrawn="1"/>
        </p:nvGrpSpPr>
        <p:grpSpPr>
          <a:xfrm>
            <a:off x="9247577" y="1"/>
            <a:ext cx="2329217" cy="5718810"/>
            <a:chOff x="12326583" y="1"/>
            <a:chExt cx="2329217" cy="5718810"/>
          </a:xfrm>
        </p:grpSpPr>
        <p:sp>
          <p:nvSpPr>
            <p:cNvPr id="40" name="Rectangle 106">
              <a:extLst>
                <a:ext uri="{FF2B5EF4-FFF2-40B4-BE49-F238E27FC236}">
                  <a16:creationId xmlns:a16="http://schemas.microsoft.com/office/drawing/2014/main" id="{809CFE19-99B8-4772-832F-50F4C63656D1}"/>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48" name="Groep 26">
              <a:extLst>
                <a:ext uri="{FF2B5EF4-FFF2-40B4-BE49-F238E27FC236}">
                  <a16:creationId xmlns:a16="http://schemas.microsoft.com/office/drawing/2014/main" id="{B26CB98F-8975-47EF-9564-A3BDD05205FF}"/>
                </a:ext>
              </a:extLst>
            </p:cNvPr>
            <p:cNvGrpSpPr>
              <a:grpSpLocks noChangeAspect="1"/>
            </p:cNvGrpSpPr>
            <p:nvPr userDrawn="1"/>
          </p:nvGrpSpPr>
          <p:grpSpPr>
            <a:xfrm>
              <a:off x="12616299" y="4739224"/>
              <a:ext cx="1766851" cy="793244"/>
              <a:chOff x="2766083" y="6357983"/>
              <a:chExt cx="1485890" cy="667104"/>
            </a:xfrm>
          </p:grpSpPr>
          <p:pic>
            <p:nvPicPr>
              <p:cNvPr id="53" name="Picture 15">
                <a:extLst>
                  <a:ext uri="{FF2B5EF4-FFF2-40B4-BE49-F238E27FC236}">
                    <a16:creationId xmlns:a16="http://schemas.microsoft.com/office/drawing/2014/main" id="{7C837884-49EE-4D07-B422-643D3AB48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4" name="Picture 18">
                <a:extLst>
                  <a:ext uri="{FF2B5EF4-FFF2-40B4-BE49-F238E27FC236}">
                    <a16:creationId xmlns:a16="http://schemas.microsoft.com/office/drawing/2014/main" id="{F9B6E9BC-5EC8-4FD2-9AB0-A19F0B3B9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5" name="Picture 19">
                <a:extLst>
                  <a:ext uri="{FF2B5EF4-FFF2-40B4-BE49-F238E27FC236}">
                    <a16:creationId xmlns:a16="http://schemas.microsoft.com/office/drawing/2014/main" id="{52EA05BD-85F6-47EC-A98D-B78769485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6" name="Straight Arrow Connector 23">
                <a:extLst>
                  <a:ext uri="{FF2B5EF4-FFF2-40B4-BE49-F238E27FC236}">
                    <a16:creationId xmlns:a16="http://schemas.microsoft.com/office/drawing/2014/main" id="{6FC75973-A681-4983-9F44-BF0BFDFB6B29}"/>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24">
                <a:extLst>
                  <a:ext uri="{FF2B5EF4-FFF2-40B4-BE49-F238E27FC236}">
                    <a16:creationId xmlns:a16="http://schemas.microsoft.com/office/drawing/2014/main" id="{88F069D8-D367-4D11-9945-064C0E88AFAD}"/>
                  </a:ext>
                </a:extLst>
              </p:cNvPr>
              <p:cNvCxnSpPr>
                <a:stCxn id="53" idx="0"/>
                <a:endCxn id="5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26">
                <a:extLst>
                  <a:ext uri="{FF2B5EF4-FFF2-40B4-BE49-F238E27FC236}">
                    <a16:creationId xmlns:a16="http://schemas.microsoft.com/office/drawing/2014/main" id="{E2A5491F-152B-45FC-B176-530A770FFA88}"/>
                  </a:ext>
                </a:extLst>
              </p:cNvPr>
              <p:cNvCxnSpPr>
                <a:stCxn id="53" idx="3"/>
                <a:endCxn id="5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27">
                <a:extLst>
                  <a:ext uri="{FF2B5EF4-FFF2-40B4-BE49-F238E27FC236}">
                    <a16:creationId xmlns:a16="http://schemas.microsoft.com/office/drawing/2014/main" id="{080EB873-1E9F-4FF9-BAD6-D62FAADD2BD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28">
                <a:extLst>
                  <a:ext uri="{FF2B5EF4-FFF2-40B4-BE49-F238E27FC236}">
                    <a16:creationId xmlns:a16="http://schemas.microsoft.com/office/drawing/2014/main" id="{2D02C2AC-DF15-4720-9231-D086D396360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9" name="Groep 27">
              <a:extLst>
                <a:ext uri="{FF2B5EF4-FFF2-40B4-BE49-F238E27FC236}">
                  <a16:creationId xmlns:a16="http://schemas.microsoft.com/office/drawing/2014/main" id="{1519B6F6-8311-44F6-B328-5D91F70384C2}"/>
                </a:ext>
              </a:extLst>
            </p:cNvPr>
            <p:cNvGrpSpPr/>
            <p:nvPr userDrawn="1"/>
          </p:nvGrpSpPr>
          <p:grpSpPr>
            <a:xfrm>
              <a:off x="12610022" y="1108316"/>
              <a:ext cx="425380" cy="577954"/>
              <a:chOff x="-37364" y="4061531"/>
              <a:chExt cx="571037" cy="775855"/>
            </a:xfrm>
          </p:grpSpPr>
          <p:pic>
            <p:nvPicPr>
              <p:cNvPr id="51" name="Afbeelding 29">
                <a:extLst>
                  <a:ext uri="{FF2B5EF4-FFF2-40B4-BE49-F238E27FC236}">
                    <a16:creationId xmlns:a16="http://schemas.microsoft.com/office/drawing/2014/main" id="{C16B05DE-949C-4460-91B9-849949B301E1}"/>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2" name="Rectangle 21">
                <a:extLst>
                  <a:ext uri="{FF2B5EF4-FFF2-40B4-BE49-F238E27FC236}">
                    <a16:creationId xmlns:a16="http://schemas.microsoft.com/office/drawing/2014/main" id="{54361FD5-9270-4B3A-8CF9-C2695944407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0" name="Afbeelding 28">
              <a:extLst>
                <a:ext uri="{FF2B5EF4-FFF2-40B4-BE49-F238E27FC236}">
                  <a16:creationId xmlns:a16="http://schemas.microsoft.com/office/drawing/2014/main" id="{1B783E6B-CC47-4D82-A90E-2094825D838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25" name="Graphic 24">
            <a:extLst>
              <a:ext uri="{FF2B5EF4-FFF2-40B4-BE49-F238E27FC236}">
                <a16:creationId xmlns:a16="http://schemas.microsoft.com/office/drawing/2014/main" id="{818A7653-3D77-4EBC-893D-8437F36983E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2641" y="6000946"/>
            <a:ext cx="1842559" cy="534423"/>
          </a:xfrm>
          <a:prstGeom prst="rect">
            <a:avLst/>
          </a:prstGeom>
        </p:spPr>
      </p:pic>
      <p:sp>
        <p:nvSpPr>
          <p:cNvPr id="30" name="Picture Placeholder 29">
            <a:extLst>
              <a:ext uri="{FF2B5EF4-FFF2-40B4-BE49-F238E27FC236}">
                <a16:creationId xmlns:a16="http://schemas.microsoft.com/office/drawing/2014/main" id="{E6410E54-0AC3-47FD-87BF-94AAC2A08800}"/>
              </a:ext>
            </a:extLst>
          </p:cNvPr>
          <p:cNvSpPr>
            <a:spLocks noGrp="1"/>
          </p:cNvSpPr>
          <p:nvPr>
            <p:ph type="pic" sz="quarter" idx="16" hasCustomPrompt="1"/>
          </p:nvPr>
        </p:nvSpPr>
        <p:spPr>
          <a:xfrm>
            <a:off x="449789" y="0"/>
            <a:ext cx="8694211" cy="4929683"/>
          </a:xfrm>
          <a:custGeom>
            <a:avLst/>
            <a:gdLst>
              <a:gd name="connsiteX0" fmla="*/ 0 w 8694211"/>
              <a:gd name="connsiteY0" fmla="*/ 0 h 4929683"/>
              <a:gd name="connsiteX1" fmla="*/ 8694211 w 8694211"/>
              <a:gd name="connsiteY1" fmla="*/ 0 h 4929683"/>
              <a:gd name="connsiteX2" fmla="*/ 8694211 w 8694211"/>
              <a:gd name="connsiteY2" fmla="*/ 1905000 h 4929683"/>
              <a:gd name="connsiteX3" fmla="*/ 8694210 w 8694211"/>
              <a:gd name="connsiteY3" fmla="*/ 1905000 h 4929683"/>
              <a:gd name="connsiteX4" fmla="*/ 8694210 w 8694211"/>
              <a:gd name="connsiteY4" fmla="*/ 4593118 h 4929683"/>
              <a:gd name="connsiteX5" fmla="*/ 3620076 w 8694211"/>
              <a:gd name="connsiteY5" fmla="*/ 4593118 h 4929683"/>
              <a:gd name="connsiteX6" fmla="*/ 3315289 w 8694211"/>
              <a:gd name="connsiteY6" fmla="*/ 4897905 h 4929683"/>
              <a:gd name="connsiteX7" fmla="*/ 3315289 w 8694211"/>
              <a:gd name="connsiteY7" fmla="*/ 4929683 h 4929683"/>
              <a:gd name="connsiteX8" fmla="*/ 457180 w 8694211"/>
              <a:gd name="connsiteY8" fmla="*/ 4929683 h 4929683"/>
              <a:gd name="connsiteX9" fmla="*/ 0 w 8694211"/>
              <a:gd name="connsiteY9" fmla="*/ 4472503 h 4929683"/>
              <a:gd name="connsiteX10" fmla="*/ 0 w 8694211"/>
              <a:gd name="connsiteY10" fmla="*/ 1905000 h 4929683"/>
              <a:gd name="connsiteX11" fmla="*/ 0 w 8694211"/>
              <a:gd name="connsiteY11" fmla="*/ 224333 h 49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94211" h="4929683">
                <a:moveTo>
                  <a:pt x="0" y="0"/>
                </a:moveTo>
                <a:lnTo>
                  <a:pt x="8694211" y="0"/>
                </a:lnTo>
                <a:lnTo>
                  <a:pt x="8694211" y="1905000"/>
                </a:lnTo>
                <a:lnTo>
                  <a:pt x="8694210" y="1905000"/>
                </a:lnTo>
                <a:lnTo>
                  <a:pt x="8694210" y="4593118"/>
                </a:lnTo>
                <a:lnTo>
                  <a:pt x="3620076" y="4593118"/>
                </a:lnTo>
                <a:cubicBezTo>
                  <a:pt x="3451747" y="4593118"/>
                  <a:pt x="3315289" y="4729576"/>
                  <a:pt x="3315289" y="4897905"/>
                </a:cubicBezTo>
                <a:lnTo>
                  <a:pt x="3315289" y="4929683"/>
                </a:lnTo>
                <a:lnTo>
                  <a:pt x="457180" y="4929683"/>
                </a:lnTo>
                <a:cubicBezTo>
                  <a:pt x="204686" y="4929683"/>
                  <a:pt x="0" y="4724997"/>
                  <a:pt x="0" y="4472503"/>
                </a:cubicBezTo>
                <a:lnTo>
                  <a:pt x="0" y="1905000"/>
                </a:lnTo>
                <a:lnTo>
                  <a:pt x="0" y="224333"/>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cxnSp>
        <p:nvCxnSpPr>
          <p:cNvPr id="34" name="Straight Connector 33">
            <a:extLst>
              <a:ext uri="{FF2B5EF4-FFF2-40B4-BE49-F238E27FC236}">
                <a16:creationId xmlns:a16="http://schemas.microsoft.com/office/drawing/2014/main" id="{67A81D0B-E123-4E8C-BE6D-5C6A99615E1D}"/>
              </a:ext>
            </a:extLst>
          </p:cNvPr>
          <p:cNvCxnSpPr>
            <a:cxnSpLocks/>
          </p:cNvCxnSpPr>
          <p:nvPr userDrawn="1"/>
        </p:nvCxnSpPr>
        <p:spPr>
          <a:xfrm>
            <a:off x="4089798" y="5756915"/>
            <a:ext cx="850502" cy="0"/>
          </a:xfrm>
          <a:prstGeom prst="line">
            <a:avLst/>
          </a:prstGeom>
          <a:ln w="38100" cap="rnd">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3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868491"/>
            <a:ext cx="4454059" cy="544634"/>
          </a:xfrm>
        </p:spPr>
        <p:txBody>
          <a:bodyPr anchor="b" anchorCtr="0">
            <a:noAutofit/>
          </a:bodyPr>
          <a:lstStyle>
            <a:lvl1pPr>
              <a:lnSpc>
                <a:spcPct val="80000"/>
              </a:lnSpc>
              <a:defRPr sz="3000" spc="-45" baseline="0">
                <a:solidFill>
                  <a:schemeClr val="tx2"/>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4064795" y="6234258"/>
            <a:ext cx="4454059" cy="232858"/>
          </a:xfrm>
        </p:spPr>
        <p:txBody>
          <a:bodyPr>
            <a:noAutofit/>
          </a:bodyPr>
          <a:lstStyle>
            <a:lvl1pPr>
              <a:defRPr sz="1350"/>
            </a:lvl1pPr>
          </a:lstStyle>
          <a:p>
            <a:pPr lvl="0"/>
            <a:r>
              <a:rPr lang="nl-NL" noProof="0" dirty="0"/>
              <a:t>Klik om afdeling en datum toe te voegen</a:t>
            </a:r>
          </a:p>
        </p:txBody>
      </p: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4064795" y="5706342"/>
            <a:ext cx="4453516" cy="413470"/>
          </a:xfrm>
        </p:spPr>
        <p:txBody>
          <a:bodyPr/>
          <a:lstStyle>
            <a:lvl1pPr>
              <a:lnSpc>
                <a:spcPct val="80000"/>
              </a:lnSpc>
              <a:defRPr sz="3000" spc="-45" baseline="0">
                <a:solidFill>
                  <a:schemeClr val="bg2"/>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pic>
        <p:nvPicPr>
          <p:cNvPr id="27" name="Graphic 26">
            <a:extLst>
              <a:ext uri="{FF2B5EF4-FFF2-40B4-BE49-F238E27FC236}">
                <a16:creationId xmlns:a16="http://schemas.microsoft.com/office/drawing/2014/main" id="{690AEE52-AAA3-4655-B2C0-E6B2D703F4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2641" y="6000946"/>
            <a:ext cx="1842559" cy="534423"/>
          </a:xfrm>
          <a:prstGeom prst="rect">
            <a:avLst/>
          </a:prstGeom>
        </p:spPr>
      </p:pic>
      <p:cxnSp>
        <p:nvCxnSpPr>
          <p:cNvPr id="28" name="Straight Connector 27">
            <a:extLst>
              <a:ext uri="{FF2B5EF4-FFF2-40B4-BE49-F238E27FC236}">
                <a16:creationId xmlns:a16="http://schemas.microsoft.com/office/drawing/2014/main" id="{991AFE61-A456-451A-B4DA-83075068CD5F}"/>
              </a:ext>
            </a:extLst>
          </p:cNvPr>
          <p:cNvCxnSpPr>
            <a:cxnSpLocks/>
          </p:cNvCxnSpPr>
          <p:nvPr userDrawn="1"/>
        </p:nvCxnSpPr>
        <p:spPr>
          <a:xfrm>
            <a:off x="4089798" y="5543200"/>
            <a:ext cx="850502" cy="0"/>
          </a:xfrm>
          <a:prstGeom prst="line">
            <a:avLst/>
          </a:prstGeom>
          <a:ln w="38100" cap="rnd">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2" name="Groep 24">
            <a:extLst>
              <a:ext uri="{FF2B5EF4-FFF2-40B4-BE49-F238E27FC236}">
                <a16:creationId xmlns:a16="http://schemas.microsoft.com/office/drawing/2014/main" id="{022AF5D4-65E3-4E77-B8A7-AF4EBDA72181}"/>
              </a:ext>
            </a:extLst>
          </p:cNvPr>
          <p:cNvGrpSpPr/>
          <p:nvPr userDrawn="1"/>
        </p:nvGrpSpPr>
        <p:grpSpPr>
          <a:xfrm>
            <a:off x="9247577" y="1"/>
            <a:ext cx="2329217" cy="5718810"/>
            <a:chOff x="12326583" y="1"/>
            <a:chExt cx="2329217" cy="5718810"/>
          </a:xfrm>
        </p:grpSpPr>
        <p:sp>
          <p:nvSpPr>
            <p:cNvPr id="33" name="Rectangle 106">
              <a:extLst>
                <a:ext uri="{FF2B5EF4-FFF2-40B4-BE49-F238E27FC236}">
                  <a16:creationId xmlns:a16="http://schemas.microsoft.com/office/drawing/2014/main" id="{2E3B1F64-D6E9-4471-9C97-B35E36BE115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4" name="Groep 26">
              <a:extLst>
                <a:ext uri="{FF2B5EF4-FFF2-40B4-BE49-F238E27FC236}">
                  <a16:creationId xmlns:a16="http://schemas.microsoft.com/office/drawing/2014/main" id="{3E03D940-BD64-42B5-ACC6-6E4D3CF79F35}"/>
                </a:ext>
              </a:extLst>
            </p:cNvPr>
            <p:cNvGrpSpPr>
              <a:grpSpLocks noChangeAspect="1"/>
            </p:cNvGrpSpPr>
            <p:nvPr userDrawn="1"/>
          </p:nvGrpSpPr>
          <p:grpSpPr>
            <a:xfrm>
              <a:off x="12616299" y="4739224"/>
              <a:ext cx="1766851" cy="793244"/>
              <a:chOff x="2766083" y="6357983"/>
              <a:chExt cx="1485890" cy="667104"/>
            </a:xfrm>
          </p:grpSpPr>
          <p:pic>
            <p:nvPicPr>
              <p:cNvPr id="55" name="Picture 15">
                <a:extLst>
                  <a:ext uri="{FF2B5EF4-FFF2-40B4-BE49-F238E27FC236}">
                    <a16:creationId xmlns:a16="http://schemas.microsoft.com/office/drawing/2014/main" id="{7558D989-0F14-40D0-B4FE-F7A20AD66E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6" name="Picture 18">
                <a:extLst>
                  <a:ext uri="{FF2B5EF4-FFF2-40B4-BE49-F238E27FC236}">
                    <a16:creationId xmlns:a16="http://schemas.microsoft.com/office/drawing/2014/main" id="{F6E66591-38BD-4217-97FA-1412C52138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7" name="Picture 19">
                <a:extLst>
                  <a:ext uri="{FF2B5EF4-FFF2-40B4-BE49-F238E27FC236}">
                    <a16:creationId xmlns:a16="http://schemas.microsoft.com/office/drawing/2014/main" id="{8D1E817E-F556-4633-B2EF-24A1BABCE7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8" name="Straight Arrow Connector 23">
                <a:extLst>
                  <a:ext uri="{FF2B5EF4-FFF2-40B4-BE49-F238E27FC236}">
                    <a16:creationId xmlns:a16="http://schemas.microsoft.com/office/drawing/2014/main" id="{A04E3C70-177B-496A-83AB-86B85CD844D5}"/>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24">
                <a:extLst>
                  <a:ext uri="{FF2B5EF4-FFF2-40B4-BE49-F238E27FC236}">
                    <a16:creationId xmlns:a16="http://schemas.microsoft.com/office/drawing/2014/main" id="{4B0689B8-26B8-468D-8911-C00DF687C00B}"/>
                  </a:ext>
                </a:extLst>
              </p:cNvPr>
              <p:cNvCxnSpPr>
                <a:stCxn id="55" idx="0"/>
                <a:endCxn id="5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26">
                <a:extLst>
                  <a:ext uri="{FF2B5EF4-FFF2-40B4-BE49-F238E27FC236}">
                    <a16:creationId xmlns:a16="http://schemas.microsoft.com/office/drawing/2014/main" id="{409C8003-C529-4803-973F-25A656C44569}"/>
                  </a:ext>
                </a:extLst>
              </p:cNvPr>
              <p:cNvCxnSpPr>
                <a:stCxn id="55" idx="3"/>
                <a:endCxn id="5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27">
                <a:extLst>
                  <a:ext uri="{FF2B5EF4-FFF2-40B4-BE49-F238E27FC236}">
                    <a16:creationId xmlns:a16="http://schemas.microsoft.com/office/drawing/2014/main" id="{5FF56F09-33FB-4EC6-A356-75AA056C77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Oval 28">
                <a:extLst>
                  <a:ext uri="{FF2B5EF4-FFF2-40B4-BE49-F238E27FC236}">
                    <a16:creationId xmlns:a16="http://schemas.microsoft.com/office/drawing/2014/main" id="{F62D3F77-A447-4AF6-AC1A-E825ED0A509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5" name="Groep 27">
              <a:extLst>
                <a:ext uri="{FF2B5EF4-FFF2-40B4-BE49-F238E27FC236}">
                  <a16:creationId xmlns:a16="http://schemas.microsoft.com/office/drawing/2014/main" id="{DB83CFBD-F48F-437D-8BF7-A795FE3678E5}"/>
                </a:ext>
              </a:extLst>
            </p:cNvPr>
            <p:cNvGrpSpPr/>
            <p:nvPr userDrawn="1"/>
          </p:nvGrpSpPr>
          <p:grpSpPr>
            <a:xfrm>
              <a:off x="12610022" y="1108316"/>
              <a:ext cx="425380" cy="577954"/>
              <a:chOff x="-37364" y="4061531"/>
              <a:chExt cx="571037" cy="775855"/>
            </a:xfrm>
          </p:grpSpPr>
          <p:pic>
            <p:nvPicPr>
              <p:cNvPr id="37" name="Afbeelding 29">
                <a:extLst>
                  <a:ext uri="{FF2B5EF4-FFF2-40B4-BE49-F238E27FC236}">
                    <a16:creationId xmlns:a16="http://schemas.microsoft.com/office/drawing/2014/main" id="{5CF5AAD4-6D46-4028-AB9A-90565A4978EC}"/>
                  </a:ext>
                </a:extLst>
              </p:cNvPr>
              <p:cNvPicPr>
                <a:picLocks noChangeAspect="1"/>
              </p:cNvPicPr>
              <p:nvPr userDrawn="1"/>
            </p:nvPicPr>
            <p:blipFill rotWithShape="1">
              <a:blip r:embed="rId7"/>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4" name="Rectangle 21">
                <a:extLst>
                  <a:ext uri="{FF2B5EF4-FFF2-40B4-BE49-F238E27FC236}">
                    <a16:creationId xmlns:a16="http://schemas.microsoft.com/office/drawing/2014/main" id="{3269A448-D999-4827-B0E4-298A45B85A3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6" name="Afbeelding 28">
              <a:extLst>
                <a:ext uri="{FF2B5EF4-FFF2-40B4-BE49-F238E27FC236}">
                  <a16:creationId xmlns:a16="http://schemas.microsoft.com/office/drawing/2014/main" id="{63A01AB2-A441-43CD-8D6B-B7584C561A3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30" name="Freeform: Shape 29">
            <a:extLst>
              <a:ext uri="{FF2B5EF4-FFF2-40B4-BE49-F238E27FC236}">
                <a16:creationId xmlns:a16="http://schemas.microsoft.com/office/drawing/2014/main" id="{B76E9930-1122-41DB-AA92-EE6D0DF4D6F2}"/>
              </a:ext>
            </a:extLst>
          </p:cNvPr>
          <p:cNvSpPr>
            <a:spLocks noGrp="1"/>
          </p:cNvSpPr>
          <p:nvPr>
            <p:ph type="pic" sz="quarter" idx="16" hasCustomPrompt="1"/>
          </p:nvPr>
        </p:nvSpPr>
        <p:spPr>
          <a:xfrm>
            <a:off x="449787" y="0"/>
            <a:ext cx="8694212" cy="5086114"/>
          </a:xfrm>
          <a:custGeom>
            <a:avLst/>
            <a:gdLst>
              <a:gd name="connsiteX0" fmla="*/ 0 w 8694212"/>
              <a:gd name="connsiteY0" fmla="*/ 0 h 5086114"/>
              <a:gd name="connsiteX1" fmla="*/ 8694211 w 8694212"/>
              <a:gd name="connsiteY1" fmla="*/ 0 h 5086114"/>
              <a:gd name="connsiteX2" fmla="*/ 8694211 w 8694212"/>
              <a:gd name="connsiteY2" fmla="*/ 156431 h 5086114"/>
              <a:gd name="connsiteX3" fmla="*/ 8694212 w 8694212"/>
              <a:gd name="connsiteY3" fmla="*/ 156431 h 5086114"/>
              <a:gd name="connsiteX4" fmla="*/ 8694212 w 8694212"/>
              <a:gd name="connsiteY4" fmla="*/ 2061431 h 5086114"/>
              <a:gd name="connsiteX5" fmla="*/ 8694211 w 8694212"/>
              <a:gd name="connsiteY5" fmla="*/ 2061431 h 5086114"/>
              <a:gd name="connsiteX6" fmla="*/ 8694211 w 8694212"/>
              <a:gd name="connsiteY6" fmla="*/ 4749549 h 5086114"/>
              <a:gd name="connsiteX7" fmla="*/ 3620077 w 8694212"/>
              <a:gd name="connsiteY7" fmla="*/ 4749549 h 5086114"/>
              <a:gd name="connsiteX8" fmla="*/ 3315290 w 8694212"/>
              <a:gd name="connsiteY8" fmla="*/ 5054336 h 5086114"/>
              <a:gd name="connsiteX9" fmla="*/ 3315290 w 8694212"/>
              <a:gd name="connsiteY9" fmla="*/ 5086114 h 5086114"/>
              <a:gd name="connsiteX10" fmla="*/ 457181 w 8694212"/>
              <a:gd name="connsiteY10" fmla="*/ 5086114 h 5086114"/>
              <a:gd name="connsiteX11" fmla="*/ 1 w 8694212"/>
              <a:gd name="connsiteY11" fmla="*/ 4628934 h 5086114"/>
              <a:gd name="connsiteX12" fmla="*/ 1 w 8694212"/>
              <a:gd name="connsiteY12" fmla="*/ 2061431 h 5086114"/>
              <a:gd name="connsiteX13" fmla="*/ 1 w 8694212"/>
              <a:gd name="connsiteY13" fmla="*/ 400567 h 5086114"/>
              <a:gd name="connsiteX14" fmla="*/ 0 w 8694212"/>
              <a:gd name="connsiteY14" fmla="*/ 400567 h 508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4212" h="5086114">
                <a:moveTo>
                  <a:pt x="0" y="0"/>
                </a:moveTo>
                <a:lnTo>
                  <a:pt x="8694211" y="0"/>
                </a:lnTo>
                <a:lnTo>
                  <a:pt x="8694211" y="156431"/>
                </a:lnTo>
                <a:lnTo>
                  <a:pt x="8694212" y="156431"/>
                </a:lnTo>
                <a:lnTo>
                  <a:pt x="8694212" y="2061431"/>
                </a:lnTo>
                <a:lnTo>
                  <a:pt x="8694211" y="2061431"/>
                </a:lnTo>
                <a:lnTo>
                  <a:pt x="8694211" y="4749549"/>
                </a:lnTo>
                <a:lnTo>
                  <a:pt x="3620077" y="4749549"/>
                </a:lnTo>
                <a:cubicBezTo>
                  <a:pt x="3451748" y="4749549"/>
                  <a:pt x="3315290" y="4886007"/>
                  <a:pt x="3315290" y="5054336"/>
                </a:cubicBezTo>
                <a:lnTo>
                  <a:pt x="3315290" y="5086114"/>
                </a:lnTo>
                <a:lnTo>
                  <a:pt x="457181" y="5086114"/>
                </a:lnTo>
                <a:cubicBezTo>
                  <a:pt x="204687" y="5086114"/>
                  <a:pt x="1" y="4881428"/>
                  <a:pt x="1" y="4628934"/>
                </a:cubicBezTo>
                <a:lnTo>
                  <a:pt x="1" y="2061431"/>
                </a:lnTo>
                <a:lnTo>
                  <a:pt x="1" y="400567"/>
                </a:lnTo>
                <a:lnTo>
                  <a:pt x="0" y="400567"/>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Tree>
    <p:extLst>
      <p:ext uri="{BB962C8B-B14F-4D97-AF65-F5344CB8AC3E}">
        <p14:creationId xmlns:p14="http://schemas.microsoft.com/office/powerpoint/2010/main" val="3539164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5089357"/>
            <a:ext cx="4453515" cy="539915"/>
          </a:xfrm>
        </p:spPr>
        <p:txBody>
          <a:bodyPr anchor="b" anchorCtr="0">
            <a:noAutofit/>
          </a:bodyPr>
          <a:lstStyle>
            <a:lvl1pPr>
              <a:lnSpc>
                <a:spcPct val="80000"/>
              </a:lnSpc>
              <a:defRPr sz="3000" spc="-45" baseline="0"/>
            </a:lvl1pPr>
          </a:lstStyle>
          <a:p>
            <a:r>
              <a:rPr lang="nl-NL" noProof="0" dirty="0"/>
              <a:t>Klik om titel toe te voegen</a:t>
            </a:r>
          </a:p>
        </p:txBody>
      </p: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4064795" y="5948489"/>
            <a:ext cx="4453515" cy="232858"/>
          </a:xfrm>
        </p:spPr>
        <p:txBody>
          <a:bodyPr>
            <a:noAutofit/>
          </a:bodyPr>
          <a:lstStyle>
            <a:lvl1pPr>
              <a:defRPr sz="1350"/>
            </a:lvl1pPr>
          </a:lstStyle>
          <a:p>
            <a:pPr lvl="0"/>
            <a:r>
              <a:rPr lang="nl-NL" noProof="0" dirty="0"/>
              <a:t>Klik om afdeling en datum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33974" y="5879672"/>
            <a:ext cx="2333040"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33974" y="4"/>
            <a:ext cx="2333040"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9" name="Groep 24">
            <a:extLst>
              <a:ext uri="{FF2B5EF4-FFF2-40B4-BE49-F238E27FC236}">
                <a16:creationId xmlns:a16="http://schemas.microsoft.com/office/drawing/2014/main" id="{355D00C2-97FA-4A41-B9D0-FFC0D4C7293E}"/>
              </a:ext>
            </a:extLst>
          </p:cNvPr>
          <p:cNvGrpSpPr/>
          <p:nvPr userDrawn="1"/>
        </p:nvGrpSpPr>
        <p:grpSpPr>
          <a:xfrm>
            <a:off x="9247577" y="1"/>
            <a:ext cx="2329217" cy="5718810"/>
            <a:chOff x="12326583" y="1"/>
            <a:chExt cx="2329217" cy="5718810"/>
          </a:xfrm>
        </p:grpSpPr>
        <p:sp>
          <p:nvSpPr>
            <p:cNvPr id="40" name="Rectangle 106">
              <a:extLst>
                <a:ext uri="{FF2B5EF4-FFF2-40B4-BE49-F238E27FC236}">
                  <a16:creationId xmlns:a16="http://schemas.microsoft.com/office/drawing/2014/main" id="{809CFE19-99B8-4772-832F-50F4C63656D1}"/>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48" name="Groep 26">
              <a:extLst>
                <a:ext uri="{FF2B5EF4-FFF2-40B4-BE49-F238E27FC236}">
                  <a16:creationId xmlns:a16="http://schemas.microsoft.com/office/drawing/2014/main" id="{B26CB98F-8975-47EF-9564-A3BDD05205FF}"/>
                </a:ext>
              </a:extLst>
            </p:cNvPr>
            <p:cNvGrpSpPr>
              <a:grpSpLocks noChangeAspect="1"/>
            </p:cNvGrpSpPr>
            <p:nvPr userDrawn="1"/>
          </p:nvGrpSpPr>
          <p:grpSpPr>
            <a:xfrm>
              <a:off x="12616299" y="4739224"/>
              <a:ext cx="1766851" cy="793244"/>
              <a:chOff x="2766083" y="6357983"/>
              <a:chExt cx="1485890" cy="667104"/>
            </a:xfrm>
          </p:grpSpPr>
          <p:pic>
            <p:nvPicPr>
              <p:cNvPr id="53" name="Picture 15">
                <a:extLst>
                  <a:ext uri="{FF2B5EF4-FFF2-40B4-BE49-F238E27FC236}">
                    <a16:creationId xmlns:a16="http://schemas.microsoft.com/office/drawing/2014/main" id="{7C837884-49EE-4D07-B422-643D3AB48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4" name="Picture 18">
                <a:extLst>
                  <a:ext uri="{FF2B5EF4-FFF2-40B4-BE49-F238E27FC236}">
                    <a16:creationId xmlns:a16="http://schemas.microsoft.com/office/drawing/2014/main" id="{F9B6E9BC-5EC8-4FD2-9AB0-A19F0B3B9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5" name="Picture 19">
                <a:extLst>
                  <a:ext uri="{FF2B5EF4-FFF2-40B4-BE49-F238E27FC236}">
                    <a16:creationId xmlns:a16="http://schemas.microsoft.com/office/drawing/2014/main" id="{52EA05BD-85F6-47EC-A98D-B78769485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6" name="Straight Arrow Connector 23">
                <a:extLst>
                  <a:ext uri="{FF2B5EF4-FFF2-40B4-BE49-F238E27FC236}">
                    <a16:creationId xmlns:a16="http://schemas.microsoft.com/office/drawing/2014/main" id="{6FC75973-A681-4983-9F44-BF0BFDFB6B29}"/>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24">
                <a:extLst>
                  <a:ext uri="{FF2B5EF4-FFF2-40B4-BE49-F238E27FC236}">
                    <a16:creationId xmlns:a16="http://schemas.microsoft.com/office/drawing/2014/main" id="{88F069D8-D367-4D11-9945-064C0E88AFAD}"/>
                  </a:ext>
                </a:extLst>
              </p:cNvPr>
              <p:cNvCxnSpPr>
                <a:stCxn id="53" idx="0"/>
                <a:endCxn id="5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26">
                <a:extLst>
                  <a:ext uri="{FF2B5EF4-FFF2-40B4-BE49-F238E27FC236}">
                    <a16:creationId xmlns:a16="http://schemas.microsoft.com/office/drawing/2014/main" id="{E2A5491F-152B-45FC-B176-530A770FFA88}"/>
                  </a:ext>
                </a:extLst>
              </p:cNvPr>
              <p:cNvCxnSpPr>
                <a:stCxn id="53" idx="3"/>
                <a:endCxn id="5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27">
                <a:extLst>
                  <a:ext uri="{FF2B5EF4-FFF2-40B4-BE49-F238E27FC236}">
                    <a16:creationId xmlns:a16="http://schemas.microsoft.com/office/drawing/2014/main" id="{080EB873-1E9F-4FF9-BAD6-D62FAADD2BD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28">
                <a:extLst>
                  <a:ext uri="{FF2B5EF4-FFF2-40B4-BE49-F238E27FC236}">
                    <a16:creationId xmlns:a16="http://schemas.microsoft.com/office/drawing/2014/main" id="{2D02C2AC-DF15-4720-9231-D086D396360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9" name="Groep 27">
              <a:extLst>
                <a:ext uri="{FF2B5EF4-FFF2-40B4-BE49-F238E27FC236}">
                  <a16:creationId xmlns:a16="http://schemas.microsoft.com/office/drawing/2014/main" id="{1519B6F6-8311-44F6-B328-5D91F70384C2}"/>
                </a:ext>
              </a:extLst>
            </p:cNvPr>
            <p:cNvGrpSpPr/>
            <p:nvPr userDrawn="1"/>
          </p:nvGrpSpPr>
          <p:grpSpPr>
            <a:xfrm>
              <a:off x="12610022" y="1108316"/>
              <a:ext cx="425380" cy="577954"/>
              <a:chOff x="-37364" y="4061531"/>
              <a:chExt cx="571037" cy="775855"/>
            </a:xfrm>
          </p:grpSpPr>
          <p:pic>
            <p:nvPicPr>
              <p:cNvPr id="51" name="Afbeelding 29">
                <a:extLst>
                  <a:ext uri="{FF2B5EF4-FFF2-40B4-BE49-F238E27FC236}">
                    <a16:creationId xmlns:a16="http://schemas.microsoft.com/office/drawing/2014/main" id="{C16B05DE-949C-4460-91B9-849949B301E1}"/>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2" name="Rectangle 21">
                <a:extLst>
                  <a:ext uri="{FF2B5EF4-FFF2-40B4-BE49-F238E27FC236}">
                    <a16:creationId xmlns:a16="http://schemas.microsoft.com/office/drawing/2014/main" id="{54361FD5-9270-4B3A-8CF9-C2695944407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0" name="Afbeelding 28">
              <a:extLst>
                <a:ext uri="{FF2B5EF4-FFF2-40B4-BE49-F238E27FC236}">
                  <a16:creationId xmlns:a16="http://schemas.microsoft.com/office/drawing/2014/main" id="{1B783E6B-CC47-4D82-A90E-2094825D838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25" name="Graphic 24">
            <a:extLst>
              <a:ext uri="{FF2B5EF4-FFF2-40B4-BE49-F238E27FC236}">
                <a16:creationId xmlns:a16="http://schemas.microsoft.com/office/drawing/2014/main" id="{818A7653-3D77-4EBC-893D-8437F36983E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2641" y="6000946"/>
            <a:ext cx="1842559" cy="534423"/>
          </a:xfrm>
          <a:prstGeom prst="rect">
            <a:avLst/>
          </a:prstGeom>
        </p:spPr>
      </p:pic>
      <p:sp>
        <p:nvSpPr>
          <p:cNvPr id="29" name="Freeform: Shape 28">
            <a:extLst>
              <a:ext uri="{FF2B5EF4-FFF2-40B4-BE49-F238E27FC236}">
                <a16:creationId xmlns:a16="http://schemas.microsoft.com/office/drawing/2014/main" id="{05167338-F7D4-4682-8101-0756B6D1B0A1}"/>
              </a:ext>
            </a:extLst>
          </p:cNvPr>
          <p:cNvSpPr>
            <a:spLocks noGrp="1"/>
          </p:cNvSpPr>
          <p:nvPr>
            <p:ph type="pic" sz="quarter" idx="16" hasCustomPrompt="1"/>
          </p:nvPr>
        </p:nvSpPr>
        <p:spPr>
          <a:xfrm>
            <a:off x="449787" y="0"/>
            <a:ext cx="8694212" cy="5300183"/>
          </a:xfrm>
          <a:custGeom>
            <a:avLst/>
            <a:gdLst>
              <a:gd name="connsiteX0" fmla="*/ 0 w 8694212"/>
              <a:gd name="connsiteY0" fmla="*/ 0 h 5300183"/>
              <a:gd name="connsiteX1" fmla="*/ 8694211 w 8694212"/>
              <a:gd name="connsiteY1" fmla="*/ 0 h 5300183"/>
              <a:gd name="connsiteX2" fmla="*/ 8694211 w 8694212"/>
              <a:gd name="connsiteY2" fmla="*/ 370500 h 5300183"/>
              <a:gd name="connsiteX3" fmla="*/ 8694212 w 8694212"/>
              <a:gd name="connsiteY3" fmla="*/ 370500 h 5300183"/>
              <a:gd name="connsiteX4" fmla="*/ 8694212 w 8694212"/>
              <a:gd name="connsiteY4" fmla="*/ 2275500 h 5300183"/>
              <a:gd name="connsiteX5" fmla="*/ 8694211 w 8694212"/>
              <a:gd name="connsiteY5" fmla="*/ 2275500 h 5300183"/>
              <a:gd name="connsiteX6" fmla="*/ 8694211 w 8694212"/>
              <a:gd name="connsiteY6" fmla="*/ 4963618 h 5300183"/>
              <a:gd name="connsiteX7" fmla="*/ 3620077 w 8694212"/>
              <a:gd name="connsiteY7" fmla="*/ 4963618 h 5300183"/>
              <a:gd name="connsiteX8" fmla="*/ 3315290 w 8694212"/>
              <a:gd name="connsiteY8" fmla="*/ 5268405 h 5300183"/>
              <a:gd name="connsiteX9" fmla="*/ 3315290 w 8694212"/>
              <a:gd name="connsiteY9" fmla="*/ 5300183 h 5300183"/>
              <a:gd name="connsiteX10" fmla="*/ 457181 w 8694212"/>
              <a:gd name="connsiteY10" fmla="*/ 5300183 h 5300183"/>
              <a:gd name="connsiteX11" fmla="*/ 1 w 8694212"/>
              <a:gd name="connsiteY11" fmla="*/ 4843003 h 5300183"/>
              <a:gd name="connsiteX12" fmla="*/ 1 w 8694212"/>
              <a:gd name="connsiteY12" fmla="*/ 2275500 h 5300183"/>
              <a:gd name="connsiteX13" fmla="*/ 1 w 8694212"/>
              <a:gd name="connsiteY13" fmla="*/ 614636 h 5300183"/>
              <a:gd name="connsiteX14" fmla="*/ 0 w 8694212"/>
              <a:gd name="connsiteY14" fmla="*/ 614636 h 530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4212" h="5300183">
                <a:moveTo>
                  <a:pt x="0" y="0"/>
                </a:moveTo>
                <a:lnTo>
                  <a:pt x="8694211" y="0"/>
                </a:lnTo>
                <a:lnTo>
                  <a:pt x="8694211" y="370500"/>
                </a:lnTo>
                <a:lnTo>
                  <a:pt x="8694212" y="370500"/>
                </a:lnTo>
                <a:lnTo>
                  <a:pt x="8694212" y="2275500"/>
                </a:lnTo>
                <a:lnTo>
                  <a:pt x="8694211" y="2275500"/>
                </a:lnTo>
                <a:lnTo>
                  <a:pt x="8694211" y="4963618"/>
                </a:lnTo>
                <a:lnTo>
                  <a:pt x="3620077" y="4963618"/>
                </a:lnTo>
                <a:cubicBezTo>
                  <a:pt x="3451748" y="4963618"/>
                  <a:pt x="3315290" y="5100076"/>
                  <a:pt x="3315290" y="5268405"/>
                </a:cubicBezTo>
                <a:lnTo>
                  <a:pt x="3315290" y="5300183"/>
                </a:lnTo>
                <a:lnTo>
                  <a:pt x="457181" y="5300183"/>
                </a:lnTo>
                <a:cubicBezTo>
                  <a:pt x="204687" y="5300183"/>
                  <a:pt x="1" y="5095497"/>
                  <a:pt x="1" y="4843003"/>
                </a:cubicBezTo>
                <a:lnTo>
                  <a:pt x="1" y="2275500"/>
                </a:lnTo>
                <a:lnTo>
                  <a:pt x="1" y="614636"/>
                </a:lnTo>
                <a:lnTo>
                  <a:pt x="0" y="614636"/>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cxnSp>
        <p:nvCxnSpPr>
          <p:cNvPr id="34" name="Straight Connector 33">
            <a:extLst>
              <a:ext uri="{FF2B5EF4-FFF2-40B4-BE49-F238E27FC236}">
                <a16:creationId xmlns:a16="http://schemas.microsoft.com/office/drawing/2014/main" id="{67A81D0B-E123-4E8C-BE6D-5C6A99615E1D}"/>
              </a:ext>
            </a:extLst>
          </p:cNvPr>
          <p:cNvCxnSpPr>
            <a:cxnSpLocks/>
          </p:cNvCxnSpPr>
          <p:nvPr userDrawn="1"/>
        </p:nvCxnSpPr>
        <p:spPr>
          <a:xfrm>
            <a:off x="4089798" y="5756915"/>
            <a:ext cx="850502" cy="0"/>
          </a:xfrm>
          <a:prstGeom prst="line">
            <a:avLst/>
          </a:prstGeom>
          <a:ln w="38100" cap="rnd">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286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0B748C8F-814C-4B35-8379-587DC63E4DC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2" t="1565" r="6966" b="26201"/>
          <a:stretch/>
        </p:blipFill>
        <p:spPr>
          <a:xfrm>
            <a:off x="1" y="0"/>
            <a:ext cx="9142930" cy="401381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038495" y="2324302"/>
            <a:ext cx="6250486" cy="1123949"/>
          </a:xfrm>
        </p:spPr>
        <p:txBody>
          <a:bodyPr anchor="b" anchorCtr="0">
            <a:noAutofit/>
          </a:bodyPr>
          <a:lstStyle>
            <a:lvl1pPr>
              <a:lnSpc>
                <a:spcPct val="80000"/>
              </a:lnSpc>
              <a:defRPr sz="3600" spc="-45"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038497" y="4348480"/>
            <a:ext cx="6250485" cy="232858"/>
          </a:xfrm>
        </p:spPr>
        <p:txBody>
          <a:bodyPr>
            <a:noAutofit/>
          </a:bodyPr>
          <a:lstStyle>
            <a:lvl1pPr>
              <a:lnSpc>
                <a:spcPct val="80000"/>
              </a:lnSpc>
              <a:spcAft>
                <a:spcPts val="0"/>
              </a:spcAft>
              <a:defRPr sz="1725"/>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038497" y="3737087"/>
            <a:ext cx="6250485" cy="590400"/>
          </a:xfrm>
        </p:spPr>
        <p:txBody>
          <a:bodyPr/>
          <a:lstStyle>
            <a:lvl1pPr>
              <a:defRPr sz="3600" spc="-45" baseline="0">
                <a:solidFill>
                  <a:schemeClr val="bg2"/>
                </a:solidFill>
              </a:defRPr>
            </a:lvl1pPr>
          </a:lstStyle>
          <a:p>
            <a:pPr lvl="0"/>
            <a:r>
              <a:rPr lang="nl-NL" noProof="0" dirty="0"/>
              <a:t>Klik om subtitel toe te voegen</a:t>
            </a:r>
          </a:p>
        </p:txBody>
      </p:sp>
      <p:pic>
        <p:nvPicPr>
          <p:cNvPr id="10" name="Graphic 9">
            <a:extLst>
              <a:ext uri="{FF2B5EF4-FFF2-40B4-BE49-F238E27FC236}">
                <a16:creationId xmlns:a16="http://schemas.microsoft.com/office/drawing/2014/main" id="{D611C3E4-0291-493F-A831-A9CC52C3BA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2641" y="6000946"/>
            <a:ext cx="1842559" cy="534423"/>
          </a:xfrm>
          <a:prstGeom prst="rect">
            <a:avLst/>
          </a:prstGeom>
        </p:spPr>
      </p:pic>
    </p:spTree>
    <p:extLst>
      <p:ext uri="{BB962C8B-B14F-4D97-AF65-F5344CB8AC3E}">
        <p14:creationId xmlns:p14="http://schemas.microsoft.com/office/powerpoint/2010/main" val="189221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1"/>
            <a:ext cx="8258651" cy="57413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440056" y="1427800"/>
            <a:ext cx="8258651" cy="4375286"/>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269993" indent="-269993">
              <a:lnSpc>
                <a:spcPct val="80000"/>
              </a:lnSpc>
              <a:spcBef>
                <a:spcPts val="0"/>
              </a:spcBef>
              <a:buFont typeface="+mj-lt"/>
              <a:buAutoNum type="arabicPeriod"/>
              <a:defRPr/>
            </a:lvl3pPr>
            <a:lvl4pPr marL="472488">
              <a:lnSpc>
                <a:spcPct val="80000"/>
              </a:lnSpc>
              <a:spcBef>
                <a:spcPts val="0"/>
              </a:spcBef>
              <a:defRPr/>
            </a:lvl4pPr>
            <a:lvl5pPr>
              <a:lnSpc>
                <a:spcPts val="2100"/>
              </a:lnSpc>
              <a:spcBef>
                <a:spcPts val="9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grpSp>
        <p:nvGrpSpPr>
          <p:cNvPr id="14" name="Groep 2">
            <a:extLst>
              <a:ext uri="{FF2B5EF4-FFF2-40B4-BE49-F238E27FC236}">
                <a16:creationId xmlns:a16="http://schemas.microsoft.com/office/drawing/2014/main" id="{95846A03-9BBC-41BC-B13A-41B233BD6C25}"/>
              </a:ext>
            </a:extLst>
          </p:cNvPr>
          <p:cNvGrpSpPr/>
          <p:nvPr userDrawn="1"/>
        </p:nvGrpSpPr>
        <p:grpSpPr>
          <a:xfrm>
            <a:off x="-2430152" y="0"/>
            <a:ext cx="2329217" cy="2718588"/>
            <a:chOff x="-2463800" y="0"/>
            <a:chExt cx="2329217" cy="2718588"/>
          </a:xfrm>
        </p:grpSpPr>
        <p:sp>
          <p:nvSpPr>
            <p:cNvPr id="15" name="Rectangle 106">
              <a:extLst>
                <a:ext uri="{FF2B5EF4-FFF2-40B4-BE49-F238E27FC236}">
                  <a16:creationId xmlns:a16="http://schemas.microsoft.com/office/drawing/2014/main" id="{239C5155-E946-435E-89F4-76560198216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C091A889-D138-4DDD-B800-A82D514B110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8E69CCF1-B6C2-4F9A-A505-1AD4B993D520}"/>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F1887209-3DD6-42AD-A4E7-D1DC0EBC14ED}"/>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C2BE1E2F-3EAC-47C8-974C-B2C3EC7EF86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A3AF0FAE-6ADF-46BE-9EDA-E731DDAFC6C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6" name="Slide Number Placeholder 5">
            <a:extLst>
              <a:ext uri="{FF2B5EF4-FFF2-40B4-BE49-F238E27FC236}">
                <a16:creationId xmlns:a16="http://schemas.microsoft.com/office/drawing/2014/main" id="{57354461-CD27-4C3C-9222-B5AB0B6E5DFC}"/>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5509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440056" y="1427800"/>
            <a:ext cx="8258651" cy="4375286"/>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02495">
              <a:lnSpc>
                <a:spcPct val="80000"/>
              </a:lnSpc>
              <a:spcBef>
                <a:spcPts val="0"/>
              </a:spcBef>
              <a:spcAft>
                <a:spcPts val="0"/>
              </a:spcAft>
              <a:defRPr/>
            </a:lvl4pPr>
            <a:lvl5pPr marL="404990">
              <a:lnSpc>
                <a:spcPct val="80000"/>
              </a:lnSpc>
              <a:spcBef>
                <a:spcPts val="0"/>
              </a:spcBef>
              <a:spcAft>
                <a:spcPts val="0"/>
              </a:spcAft>
              <a:defRPr/>
            </a:lvl5pPr>
            <a:lvl6pPr marL="607485">
              <a:lnSpc>
                <a:spcPct val="80000"/>
              </a:lnSpc>
              <a:spcBef>
                <a:spcPts val="0"/>
              </a:spcBef>
              <a:spcAft>
                <a:spcPts val="0"/>
              </a:spcAft>
              <a:defRPr/>
            </a:lvl6pPr>
            <a:lvl7pPr marL="80998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14" name="Groep 2">
            <a:extLst>
              <a:ext uri="{FF2B5EF4-FFF2-40B4-BE49-F238E27FC236}">
                <a16:creationId xmlns:a16="http://schemas.microsoft.com/office/drawing/2014/main" id="{8B90D5C8-92B3-4545-9CF4-B9476247D5D3}"/>
              </a:ext>
            </a:extLst>
          </p:cNvPr>
          <p:cNvGrpSpPr/>
          <p:nvPr userDrawn="1"/>
        </p:nvGrpSpPr>
        <p:grpSpPr>
          <a:xfrm>
            <a:off x="-2430152" y="0"/>
            <a:ext cx="2329217" cy="2718588"/>
            <a:chOff x="-2463800" y="0"/>
            <a:chExt cx="2329217" cy="2718588"/>
          </a:xfrm>
        </p:grpSpPr>
        <p:sp>
          <p:nvSpPr>
            <p:cNvPr id="15" name="Rectangle 106">
              <a:extLst>
                <a:ext uri="{FF2B5EF4-FFF2-40B4-BE49-F238E27FC236}">
                  <a16:creationId xmlns:a16="http://schemas.microsoft.com/office/drawing/2014/main" id="{98AC0BFB-9B15-4F90-9E50-57A9BA8F010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600E4A60-271C-4C6A-9F3E-FC3AAECBD8C8}"/>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8F032DFA-7AEE-4F5D-A865-44303673264D}"/>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00CFDD33-0B48-4C4F-8AB0-96570E4C6EDF}"/>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26AE2888-630F-45C1-93CF-CA776B28D9D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FB6CDF47-1218-4ADB-A9D0-C9D04F6C20FE}"/>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4" name="Slide Number Placeholder 3">
            <a:extLst>
              <a:ext uri="{FF2B5EF4-FFF2-40B4-BE49-F238E27FC236}">
                <a16:creationId xmlns:a16="http://schemas.microsoft.com/office/drawing/2014/main" id="{A34B9825-EE04-4376-8567-80FB2BFB6C9C}"/>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573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440056" y="1427800"/>
            <a:ext cx="4000091" cy="436857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4699347" y="1427799"/>
            <a:ext cx="3999360" cy="436857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grpSp>
        <p:nvGrpSpPr>
          <p:cNvPr id="19" name="Groep 2">
            <a:extLst>
              <a:ext uri="{FF2B5EF4-FFF2-40B4-BE49-F238E27FC236}">
                <a16:creationId xmlns:a16="http://schemas.microsoft.com/office/drawing/2014/main" id="{61EC0152-3A5D-4239-AC62-6C8333202EEF}"/>
              </a:ext>
            </a:extLst>
          </p:cNvPr>
          <p:cNvGrpSpPr/>
          <p:nvPr userDrawn="1"/>
        </p:nvGrpSpPr>
        <p:grpSpPr>
          <a:xfrm>
            <a:off x="-2430152" y="0"/>
            <a:ext cx="2329217" cy="2718588"/>
            <a:chOff x="-2463800" y="0"/>
            <a:chExt cx="2329217" cy="2718588"/>
          </a:xfrm>
        </p:grpSpPr>
        <p:sp>
          <p:nvSpPr>
            <p:cNvPr id="20" name="Rectangle 106">
              <a:extLst>
                <a:ext uri="{FF2B5EF4-FFF2-40B4-BE49-F238E27FC236}">
                  <a16:creationId xmlns:a16="http://schemas.microsoft.com/office/drawing/2014/main" id="{3E7D67C1-F50F-4F92-A64E-BDF4770BDD9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1" name="Group 22">
              <a:extLst>
                <a:ext uri="{FF2B5EF4-FFF2-40B4-BE49-F238E27FC236}">
                  <a16:creationId xmlns:a16="http://schemas.microsoft.com/office/drawing/2014/main" id="{1828E078-1BBA-455B-991F-8963FE9DF605}"/>
                </a:ext>
              </a:extLst>
            </p:cNvPr>
            <p:cNvGrpSpPr/>
            <p:nvPr userDrawn="1"/>
          </p:nvGrpSpPr>
          <p:grpSpPr>
            <a:xfrm>
              <a:off x="-2318863" y="1050055"/>
              <a:ext cx="2044800" cy="534731"/>
              <a:chOff x="-2108199" y="3333735"/>
              <a:chExt cx="2314576" cy="605280"/>
            </a:xfrm>
          </p:grpSpPr>
          <p:grpSp>
            <p:nvGrpSpPr>
              <p:cNvPr id="22" name="Group 9">
                <a:extLst>
                  <a:ext uri="{FF2B5EF4-FFF2-40B4-BE49-F238E27FC236}">
                    <a16:creationId xmlns:a16="http://schemas.microsoft.com/office/drawing/2014/main" id="{673833E7-6996-459A-AA2F-4368463B4A07}"/>
                  </a:ext>
                </a:extLst>
              </p:cNvPr>
              <p:cNvGrpSpPr/>
              <p:nvPr userDrawn="1"/>
            </p:nvGrpSpPr>
            <p:grpSpPr>
              <a:xfrm>
                <a:off x="-2108199" y="3333735"/>
                <a:ext cx="2314576" cy="605280"/>
                <a:chOff x="-1062434" y="2679700"/>
                <a:chExt cx="2314576" cy="605280"/>
              </a:xfrm>
            </p:grpSpPr>
            <p:pic>
              <p:nvPicPr>
                <p:cNvPr id="24" name="Picture 5">
                  <a:extLst>
                    <a:ext uri="{FF2B5EF4-FFF2-40B4-BE49-F238E27FC236}">
                      <a16:creationId xmlns:a16="http://schemas.microsoft.com/office/drawing/2014/main" id="{B0D695A4-EBFF-4378-9883-EA353C20566A}"/>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5" name="Rectangle 21">
                  <a:extLst>
                    <a:ext uri="{FF2B5EF4-FFF2-40B4-BE49-F238E27FC236}">
                      <a16:creationId xmlns:a16="http://schemas.microsoft.com/office/drawing/2014/main" id="{8058FA50-D5A1-4B63-A2D0-F5F8C3EFECE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3" name="Graphic 19" descr="Close with solid fill">
                <a:extLst>
                  <a:ext uri="{FF2B5EF4-FFF2-40B4-BE49-F238E27FC236}">
                    <a16:creationId xmlns:a16="http://schemas.microsoft.com/office/drawing/2014/main" id="{970D111B-7FD1-4CF6-A6F9-E66AAB6D21F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329149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440057" y="341314"/>
            <a:ext cx="8258650" cy="57413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440056" y="1432561"/>
            <a:ext cx="8258651" cy="4370526"/>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8424864" y="6315438"/>
            <a:ext cx="273844" cy="249385"/>
          </a:xfrm>
          <a:prstGeom prst="rect">
            <a:avLst/>
          </a:prstGeom>
        </p:spPr>
        <p:txBody>
          <a:bodyPr vert="horz" lIns="0" tIns="0" rIns="0" bIns="0" rtlCol="0" anchor="ctr"/>
          <a:lstStyle>
            <a:lvl1pPr algn="r">
              <a:defRPr sz="900">
                <a:solidFill>
                  <a:schemeClr val="tx1"/>
                </a:solidFill>
              </a:defRPr>
            </a:lvl1pPr>
          </a:lstStyle>
          <a:p>
            <a:fld id="{5A195573-6125-40C3-AA0C-3AC6CFB9F86B}" type="slidenum">
              <a:rPr lang="en-US" smtClean="0"/>
              <a:pPr/>
              <a:t>‹nr.›</a:t>
            </a:fld>
            <a:endParaRPr lang="en-US" dirty="0"/>
          </a:p>
        </p:txBody>
      </p:sp>
      <p:cxnSp>
        <p:nvCxnSpPr>
          <p:cNvPr id="10" name="Straight Connector 9">
            <a:extLst>
              <a:ext uri="{FF2B5EF4-FFF2-40B4-BE49-F238E27FC236}">
                <a16:creationId xmlns:a16="http://schemas.microsoft.com/office/drawing/2014/main" id="{6A63BC30-22C6-4005-B169-D36733414002}"/>
              </a:ext>
            </a:extLst>
          </p:cNvPr>
          <p:cNvCxnSpPr>
            <a:cxnSpLocks/>
          </p:cNvCxnSpPr>
          <p:nvPr userDrawn="1"/>
        </p:nvCxnSpPr>
        <p:spPr>
          <a:xfrm>
            <a:off x="461962" y="829267"/>
            <a:ext cx="833438" cy="0"/>
          </a:xfrm>
          <a:prstGeom prst="line">
            <a:avLst/>
          </a:prstGeom>
          <a:ln w="38100" cap="rnd">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4A29BBE3-4427-4D1D-9BA1-1A318BD0694C}"/>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409577" y="6251798"/>
            <a:ext cx="1200148" cy="348095"/>
          </a:xfrm>
          <a:prstGeom prst="rect">
            <a:avLst/>
          </a:prstGeom>
        </p:spPr>
      </p:pic>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9" r:id="rId4"/>
    <p:sldLayoutId id="2147483678" r:id="rId5"/>
    <p:sldLayoutId id="2147483677" r:id="rId6"/>
    <p:sldLayoutId id="2147483675" r:id="rId7"/>
    <p:sldLayoutId id="2147483650" r:id="rId8"/>
    <p:sldLayoutId id="2147483655" r:id="rId9"/>
    <p:sldLayoutId id="2147483659" r:id="rId10"/>
    <p:sldLayoutId id="2147483676" r:id="rId11"/>
    <p:sldLayoutId id="2147483657" r:id="rId12"/>
    <p:sldLayoutId id="2147483658" r:id="rId13"/>
    <p:sldLayoutId id="2147483665" r:id="rId14"/>
    <p:sldLayoutId id="2147483680" r:id="rId15"/>
    <p:sldLayoutId id="2147483667" r:id="rId16"/>
    <p:sldLayoutId id="2147483656" r:id="rId17"/>
    <p:sldLayoutId id="2147483654" r:id="rId18"/>
    <p:sldLayoutId id="2147483668" r:id="rId19"/>
    <p:sldLayoutId id="2147483669" r:id="rId20"/>
    <p:sldLayoutId id="2147483660" r:id="rId21"/>
    <p:sldLayoutId id="2147483661" r:id="rId22"/>
    <p:sldLayoutId id="2147483662" r:id="rId23"/>
    <p:sldLayoutId id="2147483664" r:id="rId24"/>
    <p:sldLayoutId id="2147483663" r:id="rId25"/>
    <p:sldLayoutId id="2147483673" r:id="rId26"/>
    <p:sldLayoutId id="2147483681" r:id="rId27"/>
    <p:sldLayoutId id="2147483682" r:id="rId28"/>
  </p:sldLayoutIdLst>
  <p:hf hdr="0" ftr="0" dt="0"/>
  <p:txStyles>
    <p:titleStyle>
      <a:lvl1pPr algn="l" defTabSz="685783" rtl="0" eaLnBrk="1" latinLnBrk="0" hangingPunct="1">
        <a:lnSpc>
          <a:spcPct val="80000"/>
        </a:lnSpc>
        <a:spcBef>
          <a:spcPct val="0"/>
        </a:spcBef>
        <a:buNone/>
        <a:defRPr sz="3000" kern="1200" spc="-45" baseline="0">
          <a:solidFill>
            <a:schemeClr val="tx2"/>
          </a:solidFill>
          <a:latin typeface="+mj-lt"/>
          <a:ea typeface="+mj-ea"/>
          <a:cs typeface="+mj-cs"/>
        </a:defRPr>
      </a:lvl1pPr>
    </p:titleStyle>
    <p:bodyStyle>
      <a:lvl1pPr marL="0" indent="0" algn="l" defTabSz="685783"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100" kern="1200" dirty="0">
          <a:solidFill>
            <a:schemeClr val="tx1"/>
          </a:solidFill>
          <a:latin typeface="+mn-lt"/>
          <a:ea typeface="+mn-ea"/>
          <a:cs typeface="+mn-cs"/>
        </a:defRPr>
      </a:lvl1pPr>
      <a:lvl2pPr marL="202401"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2pPr>
      <a:lvl3pPr marL="404803"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3pPr>
      <a:lvl4pPr marL="607204"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4pPr>
      <a:lvl5pPr marL="809605"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5pPr>
      <a:lvl6pPr marL="1012475" indent="-202495" algn="l" defTabSz="685783" rtl="0" eaLnBrk="1" latinLnBrk="0" hangingPunct="1">
        <a:lnSpc>
          <a:spcPct val="80000"/>
        </a:lnSpc>
        <a:spcBef>
          <a:spcPts val="0"/>
        </a:spcBef>
        <a:spcAft>
          <a:spcPts val="0"/>
        </a:spcAft>
        <a:buClr>
          <a:schemeClr val="tx1"/>
        </a:buClr>
        <a:buFont typeface="Arial" panose="020B0604020202020204" pitchFamily="34" charset="0"/>
        <a:buChar char="•"/>
        <a:defRPr sz="2100" kern="1200">
          <a:solidFill>
            <a:schemeClr val="tx1"/>
          </a:solidFill>
          <a:latin typeface="+mn-lt"/>
          <a:ea typeface="+mn-ea"/>
          <a:cs typeface="+mn-cs"/>
        </a:defRPr>
      </a:lvl6pPr>
      <a:lvl7pPr marL="1214970" indent="-202495" algn="l" defTabSz="685783" rtl="0" eaLnBrk="1" latinLnBrk="0" hangingPunct="1">
        <a:lnSpc>
          <a:spcPct val="80000"/>
        </a:lnSpc>
        <a:spcBef>
          <a:spcPts val="0"/>
        </a:spcBef>
        <a:spcAft>
          <a:spcPts val="0"/>
        </a:spcAft>
        <a:buClr>
          <a:schemeClr val="tx1"/>
        </a:buClr>
        <a:buFont typeface="Arial" panose="020B0604020202020204" pitchFamily="34" charset="0"/>
        <a:buChar char="•"/>
        <a:defRPr sz="21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a:t>Differentatie wetenschap</a:t>
            </a:r>
            <a:endParaRPr lang="nl-NL" dirty="0"/>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2401411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Differentiatie wetenschap</a:t>
            </a:r>
          </a:p>
        </p:txBody>
      </p:sp>
      <p:sp>
        <p:nvSpPr>
          <p:cNvPr id="3" name="Tijdelijke aanduiding voor inhoud 2"/>
          <p:cNvSpPr>
            <a:spLocks noGrp="1"/>
          </p:cNvSpPr>
          <p:nvPr>
            <p:ph idx="1"/>
          </p:nvPr>
        </p:nvSpPr>
        <p:spPr/>
        <p:txBody>
          <a:bodyPr>
            <a:normAutofit/>
          </a:bodyPr>
          <a:lstStyle/>
          <a:p>
            <a:pPr marL="0" indent="0">
              <a:buNone/>
            </a:pPr>
            <a:r>
              <a:rPr lang="nl-NL" dirty="0"/>
              <a:t>Meer informatie:</a:t>
            </a:r>
          </a:p>
          <a:p>
            <a:pPr marL="0" indent="0">
              <a:buNone/>
            </a:pPr>
            <a:endParaRPr lang="nl-NL" dirty="0"/>
          </a:p>
          <a:p>
            <a:pPr marL="0" indent="0">
              <a:buNone/>
            </a:pPr>
            <a:endParaRPr lang="nl-NL" dirty="0"/>
          </a:p>
          <a:p>
            <a:pPr marL="0" indent="0">
              <a:buNone/>
            </a:pPr>
            <a:r>
              <a:rPr lang="nl-NL" dirty="0"/>
              <a:t>Marie-Louise </a:t>
            </a:r>
            <a:r>
              <a:rPr lang="nl-NL" dirty="0" err="1"/>
              <a:t>Bartelink</a:t>
            </a:r>
            <a:endParaRPr lang="nl-NL" dirty="0"/>
          </a:p>
          <a:p>
            <a:pPr marL="0" indent="0">
              <a:buNone/>
            </a:pPr>
            <a:endParaRPr lang="nl-NL" dirty="0"/>
          </a:p>
          <a:p>
            <a:pPr marL="0" indent="0">
              <a:buNone/>
            </a:pPr>
            <a:r>
              <a:rPr lang="nl-NL" dirty="0" err="1"/>
              <a:t>m.e.l.bartelink@umcutrecht.nl</a:t>
            </a:r>
            <a:endParaRPr lang="nl-NL" dirty="0"/>
          </a:p>
          <a:p>
            <a:pPr marL="0" indent="0">
              <a:buNone/>
            </a:pPr>
            <a:endParaRPr lang="nl-NL" dirty="0"/>
          </a:p>
          <a:p>
            <a:endParaRPr lang="nl-NL" dirty="0"/>
          </a:p>
        </p:txBody>
      </p:sp>
    </p:spTree>
    <p:extLst>
      <p:ext uri="{BB962C8B-B14F-4D97-AF65-F5344CB8AC3E}">
        <p14:creationId xmlns:p14="http://schemas.microsoft.com/office/powerpoint/2010/main" val="239880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AD641C-2346-0C09-C606-8BBF65713C29}"/>
              </a:ext>
            </a:extLst>
          </p:cNvPr>
          <p:cNvSpPr>
            <a:spLocks noGrp="1"/>
          </p:cNvSpPr>
          <p:nvPr>
            <p:ph type="title"/>
          </p:nvPr>
        </p:nvSpPr>
        <p:spPr>
          <a:xfrm>
            <a:off x="457200" y="1196752"/>
            <a:ext cx="8229600" cy="1143000"/>
          </a:xfrm>
        </p:spPr>
        <p:txBody>
          <a:bodyPr>
            <a:normAutofit/>
          </a:bodyPr>
          <a:lstStyle/>
          <a:p>
            <a:r>
              <a:rPr lang="nl-NL" dirty="0"/>
              <a:t>Onderzoeksafdeling </a:t>
            </a:r>
            <a:r>
              <a:rPr lang="nl-NL" dirty="0" err="1"/>
              <a:t>Huisartsgeneeeskunde</a:t>
            </a:r>
            <a:r>
              <a:rPr lang="nl-NL" dirty="0"/>
              <a:t> Julius Centrum </a:t>
            </a:r>
          </a:p>
        </p:txBody>
      </p:sp>
      <p:pic>
        <p:nvPicPr>
          <p:cNvPr id="2050" name="Picture 2" descr="FRAIL-AF Scholing">
            <a:extLst>
              <a:ext uri="{FF2B5EF4-FFF2-40B4-BE49-F238E27FC236}">
                <a16:creationId xmlns:a16="http://schemas.microsoft.com/office/drawing/2014/main" id="{22EEF684-7909-5B03-2175-8007C88DC6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0100" y="3050381"/>
            <a:ext cx="5003800" cy="162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799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98EB51-8B63-C74E-0D52-60DA9D961879}"/>
              </a:ext>
            </a:extLst>
          </p:cNvPr>
          <p:cNvSpPr>
            <a:spLocks noGrp="1"/>
          </p:cNvSpPr>
          <p:nvPr>
            <p:ph type="title"/>
          </p:nvPr>
        </p:nvSpPr>
        <p:spPr/>
        <p:txBody>
          <a:bodyPr/>
          <a:lstStyle/>
          <a:p>
            <a:r>
              <a:rPr lang="nl-NL" dirty="0"/>
              <a:t>Bijdrage met onderzoek aan richtlijnen</a:t>
            </a:r>
          </a:p>
        </p:txBody>
      </p:sp>
      <p:pic>
        <p:nvPicPr>
          <p:cNvPr id="5" name="Tijdelijke aanduiding voor inhoud 4" descr="Afbeelding met tekst, schermopname, nummer, Lettertype&#10;&#10;Automatisch gegenereerde beschrijving">
            <a:extLst>
              <a:ext uri="{FF2B5EF4-FFF2-40B4-BE49-F238E27FC236}">
                <a16:creationId xmlns:a16="http://schemas.microsoft.com/office/drawing/2014/main" id="{631DB5B8-B6CD-B02C-2FD7-41CBBDDF49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5529" y="1600200"/>
            <a:ext cx="6872941" cy="4525963"/>
          </a:xfrm>
        </p:spPr>
      </p:pic>
    </p:spTree>
    <p:extLst>
      <p:ext uri="{BB962C8B-B14F-4D97-AF65-F5344CB8AC3E}">
        <p14:creationId xmlns:p14="http://schemas.microsoft.com/office/powerpoint/2010/main" val="2593658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Differentiatie wetenschap</a:t>
            </a:r>
          </a:p>
        </p:txBody>
      </p:sp>
      <p:sp>
        <p:nvSpPr>
          <p:cNvPr id="3" name="Tijdelijke aanduiding voor inhoud 2"/>
          <p:cNvSpPr>
            <a:spLocks noGrp="1"/>
          </p:cNvSpPr>
          <p:nvPr>
            <p:ph idx="1"/>
          </p:nvPr>
        </p:nvSpPr>
        <p:spPr/>
        <p:txBody>
          <a:bodyPr>
            <a:normAutofit/>
          </a:bodyPr>
          <a:lstStyle/>
          <a:p>
            <a:pPr marL="0" indent="0">
              <a:buNone/>
            </a:pPr>
            <a:r>
              <a:rPr lang="nl-NL" dirty="0"/>
              <a:t>Veel en flexibele mogelijkheden, aansluitend op wensen en leerdoelen</a:t>
            </a:r>
          </a:p>
        </p:txBody>
      </p:sp>
    </p:spTree>
    <p:extLst>
      <p:ext uri="{BB962C8B-B14F-4D97-AF65-F5344CB8AC3E}">
        <p14:creationId xmlns:p14="http://schemas.microsoft.com/office/powerpoint/2010/main" val="2481162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Differentiatie wetenschap</a:t>
            </a:r>
          </a:p>
        </p:txBody>
      </p:sp>
      <p:sp>
        <p:nvSpPr>
          <p:cNvPr id="3" name="Tijdelijke aanduiding voor inhoud 2"/>
          <p:cNvSpPr>
            <a:spLocks noGrp="1"/>
          </p:cNvSpPr>
          <p:nvPr>
            <p:ph idx="1"/>
          </p:nvPr>
        </p:nvSpPr>
        <p:spPr/>
        <p:txBody>
          <a:bodyPr>
            <a:normAutofit/>
          </a:bodyPr>
          <a:lstStyle/>
          <a:p>
            <a:r>
              <a:rPr lang="nl-NL" dirty="0"/>
              <a:t>Begeleiding door (huisarts-)promovendus of –staflid van de afdeling huisartsgeneeskunde van het Julius Centrum, afhankelijk van onderwerp</a:t>
            </a:r>
          </a:p>
          <a:p>
            <a:endParaRPr lang="nl-NL" dirty="0"/>
          </a:p>
          <a:p>
            <a:r>
              <a:rPr lang="nl-NL" dirty="0"/>
              <a:t>Meewerken aan een gedeelte van een (promotie)onderzoek, literatuursearch, dataverzameling, data-analyse</a:t>
            </a:r>
          </a:p>
          <a:p>
            <a:endParaRPr lang="nl-NL" dirty="0"/>
          </a:p>
          <a:p>
            <a:endParaRPr lang="nl-NL" dirty="0"/>
          </a:p>
          <a:p>
            <a:r>
              <a:rPr lang="nl-NL" dirty="0"/>
              <a:t>Tijdsinvestering variabel: 3 maanden aaneensluitend of een enkele dag per week gedurende langere tijd</a:t>
            </a:r>
          </a:p>
          <a:p>
            <a:endParaRPr lang="nl-NL" dirty="0"/>
          </a:p>
        </p:txBody>
      </p:sp>
    </p:spTree>
    <p:extLst>
      <p:ext uri="{BB962C8B-B14F-4D97-AF65-F5344CB8AC3E}">
        <p14:creationId xmlns:p14="http://schemas.microsoft.com/office/powerpoint/2010/main" val="3482096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Differentiatie wetenschap</a:t>
            </a:r>
          </a:p>
        </p:txBody>
      </p:sp>
      <p:sp>
        <p:nvSpPr>
          <p:cNvPr id="3" name="Tijdelijke aanduiding voor inhoud 2"/>
          <p:cNvSpPr>
            <a:spLocks noGrp="1"/>
          </p:cNvSpPr>
          <p:nvPr>
            <p:ph idx="1"/>
          </p:nvPr>
        </p:nvSpPr>
        <p:spPr/>
        <p:txBody>
          <a:bodyPr>
            <a:normAutofit/>
          </a:bodyPr>
          <a:lstStyle/>
          <a:p>
            <a:pPr marL="0" indent="0">
              <a:buNone/>
            </a:pPr>
            <a:r>
              <a:rPr lang="nl-NL" dirty="0"/>
              <a:t>Individueel leerplan:</a:t>
            </a:r>
          </a:p>
          <a:p>
            <a:endParaRPr lang="nl-NL" dirty="0"/>
          </a:p>
          <a:p>
            <a:r>
              <a:rPr lang="nl-NL" dirty="0"/>
              <a:t>Begeleiding door senioronderzoeker</a:t>
            </a:r>
          </a:p>
          <a:p>
            <a:r>
              <a:rPr lang="nl-NL" dirty="0"/>
              <a:t>Zelfstudie voor benodigde kennis</a:t>
            </a:r>
          </a:p>
          <a:p>
            <a:r>
              <a:rPr lang="nl-NL" dirty="0"/>
              <a:t>Bijwonen werkbijeenkomsten/seminars </a:t>
            </a:r>
          </a:p>
          <a:p>
            <a:pPr marL="0" indent="0">
              <a:buNone/>
            </a:pPr>
            <a:endParaRPr lang="nl-NL" dirty="0"/>
          </a:p>
        </p:txBody>
      </p:sp>
    </p:spTree>
    <p:extLst>
      <p:ext uri="{BB962C8B-B14F-4D97-AF65-F5344CB8AC3E}">
        <p14:creationId xmlns:p14="http://schemas.microsoft.com/office/powerpoint/2010/main" val="345376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Differentiatie wetenschap</a:t>
            </a:r>
          </a:p>
        </p:txBody>
      </p:sp>
      <p:sp>
        <p:nvSpPr>
          <p:cNvPr id="3" name="Tijdelijke aanduiding voor inhoud 2"/>
          <p:cNvSpPr>
            <a:spLocks noGrp="1"/>
          </p:cNvSpPr>
          <p:nvPr>
            <p:ph idx="1"/>
          </p:nvPr>
        </p:nvSpPr>
        <p:spPr/>
        <p:txBody>
          <a:bodyPr>
            <a:normAutofit/>
          </a:bodyPr>
          <a:lstStyle/>
          <a:p>
            <a:pPr marL="0" indent="0">
              <a:buNone/>
            </a:pPr>
            <a:r>
              <a:rPr lang="nl-NL" dirty="0"/>
              <a:t>Output:</a:t>
            </a:r>
          </a:p>
          <a:p>
            <a:pPr marL="0" indent="0">
              <a:buNone/>
            </a:pPr>
            <a:endParaRPr lang="nl-NL" dirty="0"/>
          </a:p>
          <a:p>
            <a:r>
              <a:rPr lang="nl-NL" dirty="0"/>
              <a:t>Artikel, abstract of voordracht op een (internationaal) congres of wetenschappelijke bijeenkomst</a:t>
            </a:r>
          </a:p>
          <a:p>
            <a:endParaRPr lang="nl-NL" dirty="0"/>
          </a:p>
        </p:txBody>
      </p:sp>
    </p:spTree>
    <p:extLst>
      <p:ext uri="{BB962C8B-B14F-4D97-AF65-F5344CB8AC3E}">
        <p14:creationId xmlns:p14="http://schemas.microsoft.com/office/powerpoint/2010/main" val="1876084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Differentiatie wetenschap</a:t>
            </a:r>
          </a:p>
        </p:txBody>
      </p:sp>
      <p:sp>
        <p:nvSpPr>
          <p:cNvPr id="3" name="Tijdelijke aanduiding voor inhoud 2"/>
          <p:cNvSpPr>
            <a:spLocks noGrp="1"/>
          </p:cNvSpPr>
          <p:nvPr>
            <p:ph idx="1"/>
          </p:nvPr>
        </p:nvSpPr>
        <p:spPr/>
        <p:txBody>
          <a:bodyPr>
            <a:normAutofit/>
          </a:bodyPr>
          <a:lstStyle/>
          <a:p>
            <a:pPr marL="0" indent="0">
              <a:buNone/>
            </a:pPr>
            <a:r>
              <a:rPr lang="nl-NL" dirty="0"/>
              <a:t>Ook mogelijk: mini-</a:t>
            </a:r>
            <a:r>
              <a:rPr lang="nl-NL" dirty="0" err="1"/>
              <a:t>aioto</a:t>
            </a:r>
            <a:endParaRPr lang="nl-NL" dirty="0"/>
          </a:p>
          <a:p>
            <a:pPr marL="0" indent="0">
              <a:buNone/>
            </a:pPr>
            <a:endParaRPr lang="nl-NL" dirty="0"/>
          </a:p>
          <a:p>
            <a:pPr marL="0" indent="0">
              <a:buNone/>
            </a:pPr>
            <a:r>
              <a:rPr lang="nl-NL" dirty="0"/>
              <a:t>Combinatie van 3 maanden differentiatie en maximaal 9 maanden betaald onderzoek</a:t>
            </a:r>
          </a:p>
          <a:p>
            <a:pPr marL="0" indent="0">
              <a:buNone/>
            </a:pPr>
            <a:endParaRPr lang="nl-NL" dirty="0"/>
          </a:p>
          <a:p>
            <a:endParaRPr lang="nl-NL" dirty="0"/>
          </a:p>
        </p:txBody>
      </p:sp>
    </p:spTree>
    <p:extLst>
      <p:ext uri="{BB962C8B-B14F-4D97-AF65-F5344CB8AC3E}">
        <p14:creationId xmlns:p14="http://schemas.microsoft.com/office/powerpoint/2010/main" val="328202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8229600" cy="1143000"/>
          </a:xfrm>
        </p:spPr>
        <p:txBody>
          <a:bodyPr/>
          <a:lstStyle/>
          <a:p>
            <a:r>
              <a:rPr lang="nl-NL" dirty="0"/>
              <a:t>Voorbeeld</a:t>
            </a: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555" y="938334"/>
            <a:ext cx="6696744" cy="5298976"/>
          </a:xfrm>
          <a:prstGeom prst="rect">
            <a:avLst/>
          </a:prstGeom>
        </p:spPr>
      </p:pic>
    </p:spTree>
    <p:extLst>
      <p:ext uri="{BB962C8B-B14F-4D97-AF65-F5344CB8AC3E}">
        <p14:creationId xmlns:p14="http://schemas.microsoft.com/office/powerpoint/2010/main" val="3529107999"/>
      </p:ext>
    </p:extLst>
  </p:cSld>
  <p:clrMapOvr>
    <a:masterClrMapping/>
  </p:clrMapOvr>
</p:sld>
</file>

<file path=ppt/theme/theme1.xml><?xml version="1.0" encoding="utf-8"?>
<a:theme xmlns:a="http://schemas.openxmlformats.org/drawingml/2006/main" name="UMC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UMC_PPT_4x3_NL_Model_20210531.pptx" id="{909C5E73-AAB9-4AF3-BA4E-A4099CCDCF53}" vid="{0B1E4C1A-8257-4BF9-9CA2-06D3C1A6781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UMC PowerPoint NL</Template>
  <TotalTime>8</TotalTime>
  <Words>147</Words>
  <Application>Microsoft Macintosh PowerPoint</Application>
  <PresentationFormat>Diavoorstelling (4:3)</PresentationFormat>
  <Paragraphs>34</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Open Sans</vt:lpstr>
      <vt:lpstr>UMC PowerPoint NL</vt:lpstr>
      <vt:lpstr>Differentatie wetenschap</vt:lpstr>
      <vt:lpstr>Onderzoeksafdeling Huisartsgeneeeskunde Julius Centrum </vt:lpstr>
      <vt:lpstr>Bijdrage met onderzoek aan richtlijnen</vt:lpstr>
      <vt:lpstr>Differentiatie wetenschap</vt:lpstr>
      <vt:lpstr>Differentiatie wetenschap</vt:lpstr>
      <vt:lpstr>Differentiatie wetenschap</vt:lpstr>
      <vt:lpstr>Differentiatie wetenschap</vt:lpstr>
      <vt:lpstr>Differentiatie wetenschap</vt:lpstr>
      <vt:lpstr>Voorbeeld</vt:lpstr>
      <vt:lpstr>Differentiatie wetenschap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Differentatie wetenschap</dc:title>
  <dc:creator>Bartelink, M.E.L. (Marie-Louise)</dc:creator>
  <cp:lastModifiedBy>Blommendaal-2, P. (Petra)</cp:lastModifiedBy>
  <cp:revision>3</cp:revision>
  <dcterms:created xsi:type="dcterms:W3CDTF">2023-08-03T09:17:02Z</dcterms:created>
  <dcterms:modified xsi:type="dcterms:W3CDTF">2023-08-08T08:21:53Z</dcterms:modified>
</cp:coreProperties>
</file>